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60" r:id="rId6"/>
    <p:sldId id="2434" r:id="rId7"/>
    <p:sldId id="258" r:id="rId8"/>
    <p:sldId id="2442" r:id="rId9"/>
    <p:sldId id="2444" r:id="rId10"/>
    <p:sldId id="2445" r:id="rId11"/>
    <p:sldId id="2449" r:id="rId12"/>
    <p:sldId id="2438" r:id="rId13"/>
    <p:sldId id="2446" r:id="rId14"/>
    <p:sldId id="2447" r:id="rId15"/>
    <p:sldId id="2448" r:id="rId16"/>
    <p:sldId id="2441" r:id="rId17"/>
    <p:sldId id="244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F400"/>
    <a:srgbClr val="05EE55"/>
    <a:srgbClr val="038B30"/>
    <a:srgbClr val="2F3342"/>
    <a:srgbClr val="05D74D"/>
    <a:srgbClr val="663300"/>
    <a:srgbClr val="04C0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48" autoAdjust="0"/>
  </p:normalViewPr>
  <p:slideViewPr>
    <p:cSldViewPr snapToGrid="0">
      <p:cViewPr varScale="1">
        <p:scale>
          <a:sx n="104" d="100"/>
          <a:sy n="104" d="100"/>
        </p:scale>
        <p:origin x="144" y="252"/>
      </p:cViewPr>
      <p:guideLst/>
    </p:cSldViewPr>
  </p:slideViewPr>
  <p:notesTextViewPr>
    <p:cViewPr>
      <p:scale>
        <a:sx n="1" d="1"/>
        <a:sy n="1" d="1"/>
      </p:scale>
      <p:origin x="0" y="0"/>
    </p:cViewPr>
  </p:notesTextViewPr>
  <p:sorterViewPr>
    <p:cViewPr>
      <p:scale>
        <a:sx n="50" d="100"/>
        <a:sy n="50"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4265FD-4E3F-4008-BF0D-92438DDF38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411FABC-D2A4-4DDD-AE15-415703DDD3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CB9CF0-A540-4793-A5F3-F4917CFDDCB6}" type="datetimeFigureOut">
              <a:rPr lang="en-US" smtClean="0"/>
              <a:t>12/19/2021</a:t>
            </a:fld>
            <a:endParaRPr lang="en-US" dirty="0"/>
          </a:p>
        </p:txBody>
      </p:sp>
      <p:sp>
        <p:nvSpPr>
          <p:cNvPr id="4" name="Footer Placeholder 3">
            <a:extLst>
              <a:ext uri="{FF2B5EF4-FFF2-40B4-BE49-F238E27FC236}">
                <a16:creationId xmlns:a16="http://schemas.microsoft.com/office/drawing/2014/main" id="{27EBBAB0-AE2E-4EA6-BE3D-A8C4DA4007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1D462F-4914-49FC-A851-7FFFE9D6E8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422B72-BD1C-4F41-B10E-CA0BEB17901E}" type="slidenum">
              <a:rPr lang="en-US" smtClean="0"/>
              <a:t>‹#›</a:t>
            </a:fld>
            <a:endParaRPr lang="en-US" dirty="0"/>
          </a:p>
        </p:txBody>
      </p:sp>
    </p:spTree>
    <p:extLst>
      <p:ext uri="{BB962C8B-B14F-4D97-AF65-F5344CB8AC3E}">
        <p14:creationId xmlns:p14="http://schemas.microsoft.com/office/powerpoint/2010/main" val="353190768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sv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A03753-A5BE-4D79-AEA9-C0A65A6F8851}" type="datetimeFigureOut">
              <a:rPr lang="en-US" smtClean="0"/>
              <a:t>12/19/2021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3BE989-76B8-4F13-9267-01FDA45C437A}" type="slidenum">
              <a:rPr lang="en-US" smtClean="0"/>
              <a:t>‹#›</a:t>
            </a:fld>
            <a:endParaRPr lang="en-US" dirty="0"/>
          </a:p>
        </p:txBody>
      </p:sp>
    </p:spTree>
    <p:extLst>
      <p:ext uri="{BB962C8B-B14F-4D97-AF65-F5344CB8AC3E}">
        <p14:creationId xmlns:p14="http://schemas.microsoft.com/office/powerpoint/2010/main" val="3169730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2</a:t>
            </a:fld>
            <a:endParaRPr lang="en-US" dirty="0"/>
          </a:p>
        </p:txBody>
      </p:sp>
    </p:spTree>
    <p:extLst>
      <p:ext uri="{BB962C8B-B14F-4D97-AF65-F5344CB8AC3E}">
        <p14:creationId xmlns:p14="http://schemas.microsoft.com/office/powerpoint/2010/main" val="1744464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9</a:t>
            </a:fld>
            <a:endParaRPr lang="en-US" dirty="0"/>
          </a:p>
        </p:txBody>
      </p:sp>
    </p:spTree>
    <p:extLst>
      <p:ext uri="{BB962C8B-B14F-4D97-AF65-F5344CB8AC3E}">
        <p14:creationId xmlns:p14="http://schemas.microsoft.com/office/powerpoint/2010/main" val="3152035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10</a:t>
            </a:fld>
            <a:endParaRPr lang="en-US" dirty="0"/>
          </a:p>
        </p:txBody>
      </p:sp>
    </p:spTree>
    <p:extLst>
      <p:ext uri="{BB962C8B-B14F-4D97-AF65-F5344CB8AC3E}">
        <p14:creationId xmlns:p14="http://schemas.microsoft.com/office/powerpoint/2010/main" val="369125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11</a:t>
            </a:fld>
            <a:endParaRPr lang="en-US" dirty="0"/>
          </a:p>
        </p:txBody>
      </p:sp>
    </p:spTree>
    <p:extLst>
      <p:ext uri="{BB962C8B-B14F-4D97-AF65-F5344CB8AC3E}">
        <p14:creationId xmlns:p14="http://schemas.microsoft.com/office/powerpoint/2010/main" val="1198681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12</a:t>
            </a:fld>
            <a:endParaRPr lang="en-US" dirty="0"/>
          </a:p>
        </p:txBody>
      </p:sp>
    </p:spTree>
    <p:extLst>
      <p:ext uri="{BB962C8B-B14F-4D97-AF65-F5344CB8AC3E}">
        <p14:creationId xmlns:p14="http://schemas.microsoft.com/office/powerpoint/2010/main" val="3865834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9FB41AE7-07AD-43D7-9418-6D32BE5E3192}"/>
              </a:ext>
            </a:extLst>
          </p:cNvPr>
          <p:cNvSpPr>
            <a:spLocks noGrp="1"/>
          </p:cNvSpPr>
          <p:nvPr>
            <p:ph type="pic" sz="quarter" idx="15"/>
          </p:nvPr>
        </p:nvSpPr>
        <p:spPr>
          <a:xfrm>
            <a:off x="-71015" y="0"/>
            <a:ext cx="12263015" cy="6858000"/>
          </a:xfrm>
          <a:solidFill>
            <a:schemeClr val="bg1">
              <a:lumMod val="50000"/>
            </a:schemeClr>
          </a:solidFill>
        </p:spPr>
        <p:txBody>
          <a:bodyPr/>
          <a:lstStyle/>
          <a:p>
            <a:r>
              <a:rPr lang="en-US"/>
              <a:t>Click icon to add picture</a:t>
            </a:r>
            <a:endParaRPr lang="en-US" dirty="0"/>
          </a:p>
        </p:txBody>
      </p:sp>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776861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4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1" name="Text Placeholder 2">
            <a:extLst>
              <a:ext uri="{FF2B5EF4-FFF2-40B4-BE49-F238E27FC236}">
                <a16:creationId xmlns:a16="http://schemas.microsoft.com/office/drawing/2014/main" id="{CEC8E835-7291-427D-948E-B544E36AD129}"/>
              </a:ext>
            </a:extLst>
          </p:cNvPr>
          <p:cNvSpPr>
            <a:spLocks noGrp="1"/>
          </p:cNvSpPr>
          <p:nvPr>
            <p:ph type="body" idx="1" hasCustomPrompt="1"/>
          </p:nvPr>
        </p:nvSpPr>
        <p:spPr>
          <a:xfrm>
            <a:off x="4506094" y="4127455"/>
            <a:ext cx="4351911" cy="296437"/>
          </a:xfrm>
        </p:spPr>
        <p:txBody>
          <a:bodyPr vert="horz" lIns="91440" tIns="45720" rIns="91440" bIns="45720" rtlCol="0">
            <a:noAutofit/>
          </a:bodyPr>
          <a:lstStyle>
            <a:lvl1pPr marL="0" indent="0">
              <a:buNone/>
              <a:defRPr lang="en-US" sz="2000" cap="all" spc="600" baseline="0">
                <a:latin typeface="+mj-lt"/>
              </a:defRPr>
            </a:lvl1pPr>
          </a:lstStyle>
          <a:p>
            <a:pPr marL="228600" lvl="0" indent="-228600" algn="ctr"/>
            <a:r>
              <a:rPr lang="en-US" dirty="0"/>
              <a:t>EDIT MASTER TEXT STYLES</a:t>
            </a:r>
          </a:p>
        </p:txBody>
      </p:sp>
    </p:spTree>
    <p:extLst>
      <p:ext uri="{BB962C8B-B14F-4D97-AF65-F5344CB8AC3E}">
        <p14:creationId xmlns:p14="http://schemas.microsoft.com/office/powerpoint/2010/main" val="808000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4659081" y="447789"/>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6" name="Content Placeholder 2">
            <a:extLst>
              <a:ext uri="{FF2B5EF4-FFF2-40B4-BE49-F238E27FC236}">
                <a16:creationId xmlns:a16="http://schemas.microsoft.com/office/drawing/2014/main" id="{E20B4D13-5F10-4886-AF0F-09B6ABB5C3BF}"/>
              </a:ext>
            </a:extLst>
          </p:cNvPr>
          <p:cNvSpPr>
            <a:spLocks noGrp="1"/>
          </p:cNvSpPr>
          <p:nvPr>
            <p:ph sz="half" idx="1"/>
          </p:nvPr>
        </p:nvSpPr>
        <p:spPr>
          <a:xfrm>
            <a:off x="571500" y="1431586"/>
            <a:ext cx="3467099"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Click to 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
        <p:nvSpPr>
          <p:cNvPr id="19" name="Content Placeholder 3">
            <a:extLst>
              <a:ext uri="{FF2B5EF4-FFF2-40B4-BE49-F238E27FC236}">
                <a16:creationId xmlns:a16="http://schemas.microsoft.com/office/drawing/2014/main" id="{EE7BCAD4-8DB6-482F-8DC0-F6D653F92219}"/>
              </a:ext>
            </a:extLst>
          </p:cNvPr>
          <p:cNvSpPr>
            <a:spLocks noGrp="1"/>
          </p:cNvSpPr>
          <p:nvPr>
            <p:ph sz="half" idx="2"/>
          </p:nvPr>
        </p:nvSpPr>
        <p:spPr>
          <a:xfrm>
            <a:off x="8153394" y="1431586"/>
            <a:ext cx="3467106"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Click to 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Tree>
    <p:extLst>
      <p:ext uri="{BB962C8B-B14F-4D97-AF65-F5344CB8AC3E}">
        <p14:creationId xmlns:p14="http://schemas.microsoft.com/office/powerpoint/2010/main" val="3815244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4659081" y="447789"/>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4" name="Text Placeholder 4">
            <a:extLst>
              <a:ext uri="{FF2B5EF4-FFF2-40B4-BE49-F238E27FC236}">
                <a16:creationId xmlns:a16="http://schemas.microsoft.com/office/drawing/2014/main" id="{17A78D63-E00C-4155-A5B2-B3431A09ACB4}"/>
              </a:ext>
            </a:extLst>
          </p:cNvPr>
          <p:cNvSpPr>
            <a:spLocks noGrp="1"/>
          </p:cNvSpPr>
          <p:nvPr>
            <p:ph type="body" sz="quarter" idx="3"/>
          </p:nvPr>
        </p:nvSpPr>
        <p:spPr>
          <a:xfrm>
            <a:off x="8153395" y="1061132"/>
            <a:ext cx="3464721" cy="823912"/>
          </a:xfrm>
          <a:ln>
            <a:noFill/>
          </a:ln>
        </p:spPr>
        <p:txBody>
          <a:bodyPr vert="horz" lIns="91440" tIns="45720" rIns="91440" bIns="45720" rtlCol="0" anchor="ctr">
            <a:normAutofit/>
          </a:bodyPr>
          <a:lstStyle>
            <a:lvl1pPr marL="0" indent="0">
              <a:buNone/>
              <a:defRPr lang="en-US" sz="2400" b="1" dirty="0">
                <a:latin typeface="+mj-lt"/>
              </a:defRPr>
            </a:lvl1pPr>
          </a:lstStyle>
          <a:p>
            <a:pPr marL="228600" lvl="0" indent="-228600" algn="ctr"/>
            <a:r>
              <a:rPr lang="en-US"/>
              <a:t>Click to edit Master text styles</a:t>
            </a:r>
          </a:p>
        </p:txBody>
      </p:sp>
      <p:sp>
        <p:nvSpPr>
          <p:cNvPr id="15" name="Content Placeholder 5">
            <a:extLst>
              <a:ext uri="{FF2B5EF4-FFF2-40B4-BE49-F238E27FC236}">
                <a16:creationId xmlns:a16="http://schemas.microsoft.com/office/drawing/2014/main" id="{60C17447-B870-4054-B568-8B6B321EC5B7}"/>
              </a:ext>
            </a:extLst>
          </p:cNvPr>
          <p:cNvSpPr>
            <a:spLocks noGrp="1"/>
          </p:cNvSpPr>
          <p:nvPr>
            <p:ph sz="quarter" idx="4"/>
          </p:nvPr>
        </p:nvSpPr>
        <p:spPr>
          <a:xfrm>
            <a:off x="8153394" y="2108201"/>
            <a:ext cx="3464722" cy="3684588"/>
          </a:xfrm>
        </p:spPr>
        <p:txBody>
          <a:bodyPr vert="horz" lIns="91440" tIns="45720" rIns="91440" bIns="45720" rtlCol="0">
            <a:normAutofit/>
          </a:bodyPr>
          <a:lstStyle>
            <a:lvl1pPr marL="228600" indent="-228600">
              <a:defRPr lang="en-US" sz="1600" kern="1200" dirty="0">
                <a:solidFill>
                  <a:schemeClr val="bg1"/>
                </a:solidFill>
                <a:latin typeface="+mn-lt"/>
                <a:ea typeface="+mn-ea"/>
                <a:cs typeface="+mn-cs"/>
              </a:defRPr>
            </a:lvl1pPr>
            <a:lvl2pPr>
              <a:defRPr lang="en-US" sz="1400" dirty="0"/>
            </a:lvl2pPr>
            <a:lvl3pPr>
              <a:defRPr lang="en-US" sz="1200" dirty="0"/>
            </a:lvl3pPr>
            <a:lvl4pPr>
              <a:defRPr lang="en-US" sz="1100" dirty="0"/>
            </a:lvl4pPr>
            <a:lvl5pPr>
              <a:defRPr lang="en-US" sz="1100" dirty="0"/>
            </a:lvl5pPr>
          </a:lstStyle>
          <a:p>
            <a:pPr marL="228600" lvl="0" indent="-228600" algn="l" defTabSz="914400" rtl="0" eaLnBrk="1" latinLnBrk="0" hangingPunct="1">
              <a:lnSpc>
                <a:spcPct val="150000"/>
              </a:lnSpc>
              <a:spcBef>
                <a:spcPts val="1000"/>
              </a:spcBef>
              <a:buFont typeface="Arial" panose="020B0604020202020204" pitchFamily="34" charset="0"/>
              <a:buChar char="•"/>
            </a:pPr>
            <a:r>
              <a:rPr lang="en-US"/>
              <a:t>Click to edit Master text styles</a:t>
            </a:r>
          </a:p>
          <a:p>
            <a:pPr marL="228600" lvl="1" indent="-228600" algn="l" defTabSz="914400" rtl="0" eaLnBrk="1" latinLnBrk="0" hangingPunct="1">
              <a:lnSpc>
                <a:spcPct val="150000"/>
              </a:lnSpc>
              <a:spcBef>
                <a:spcPts val="1000"/>
              </a:spcBef>
              <a:buFont typeface="Arial" panose="020B0604020202020204" pitchFamily="34" charset="0"/>
              <a:buChar char="•"/>
            </a:pPr>
            <a:r>
              <a:rPr lang="en-US"/>
              <a:t>Second level</a:t>
            </a:r>
          </a:p>
          <a:p>
            <a:pPr marL="228600" lvl="2" indent="-228600" algn="l" defTabSz="914400" rtl="0" eaLnBrk="1" latinLnBrk="0" hangingPunct="1">
              <a:lnSpc>
                <a:spcPct val="150000"/>
              </a:lnSpc>
              <a:spcBef>
                <a:spcPts val="1000"/>
              </a:spcBef>
              <a:buFont typeface="Arial" panose="020B0604020202020204" pitchFamily="34" charset="0"/>
              <a:buChar char="•"/>
            </a:pPr>
            <a:r>
              <a:rPr lang="en-US"/>
              <a:t>Third level</a:t>
            </a:r>
          </a:p>
          <a:p>
            <a:pPr marL="228600" lvl="3" indent="-228600" algn="l" defTabSz="914400" rtl="0" eaLnBrk="1" latinLnBrk="0" hangingPunct="1">
              <a:lnSpc>
                <a:spcPct val="150000"/>
              </a:lnSpc>
              <a:spcBef>
                <a:spcPts val="1000"/>
              </a:spcBef>
              <a:buFont typeface="Arial" panose="020B0604020202020204" pitchFamily="34" charset="0"/>
              <a:buChar char="•"/>
            </a:pPr>
            <a:r>
              <a:rPr lang="en-US"/>
              <a:t>Fourth level</a:t>
            </a:r>
          </a:p>
          <a:p>
            <a:pPr marL="228600" lvl="4" indent="-228600" algn="l" defTabSz="914400" rtl="0" eaLnBrk="1" latinLnBrk="0" hangingPunct="1">
              <a:lnSpc>
                <a:spcPct val="150000"/>
              </a:lnSpc>
              <a:spcBef>
                <a:spcPts val="1000"/>
              </a:spcBef>
              <a:buFont typeface="Arial" panose="020B0604020202020204" pitchFamily="34" charset="0"/>
              <a:buChar char="•"/>
            </a:pPr>
            <a:r>
              <a:rPr lang="en-US"/>
              <a:t>Fifth level</a:t>
            </a:r>
            <a:endParaRPr lang="en-US" dirty="0"/>
          </a:p>
        </p:txBody>
      </p:sp>
    </p:spTree>
    <p:extLst>
      <p:ext uri="{BB962C8B-B14F-4D97-AF65-F5344CB8AC3E}">
        <p14:creationId xmlns:p14="http://schemas.microsoft.com/office/powerpoint/2010/main" val="16963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B7F3105-8D8F-4FF3-9A7F-0F067BB810A1}"/>
              </a:ext>
            </a:extLst>
          </p:cNvPr>
          <p:cNvSpPr>
            <a:spLocks noGrp="1"/>
          </p:cNvSpPr>
          <p:nvPr>
            <p:ph type="ftr" sz="quarter" idx="14"/>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BD117255-8347-4647-9EA2-7ED06A73C1A2}"/>
              </a:ext>
            </a:extLst>
          </p:cNvPr>
          <p:cNvSpPr>
            <a:spLocks noGrp="1"/>
          </p:cNvSpPr>
          <p:nvPr>
            <p:ph type="sldNum" sz="quarter" idx="15"/>
          </p:nvPr>
        </p:nvSpPr>
        <p:spPr/>
        <p:txBody>
          <a:bodyPr/>
          <a:lstStyle/>
          <a:p>
            <a:fld id="{8C2E478F-E849-4A8C-AF1F-CBCC78A7CBFA}" type="slidenum">
              <a:rPr lang="en-US" smtClean="0"/>
              <a:pPr/>
              <a:t>‹#›</a:t>
            </a:fld>
            <a:endParaRPr lang="en-US" dirty="0"/>
          </a:p>
        </p:txBody>
      </p:sp>
      <p:sp>
        <p:nvSpPr>
          <p:cNvPr id="11" name="Content Placeholder 2">
            <a:extLst>
              <a:ext uri="{FF2B5EF4-FFF2-40B4-BE49-F238E27FC236}">
                <a16:creationId xmlns:a16="http://schemas.microsoft.com/office/drawing/2014/main" id="{9F3E8482-B43D-4B69-8645-6B735F91B920}"/>
              </a:ext>
            </a:extLst>
          </p:cNvPr>
          <p:cNvSpPr>
            <a:spLocks noGrp="1"/>
          </p:cNvSpPr>
          <p:nvPr>
            <p:ph idx="1"/>
          </p:nvPr>
        </p:nvSpPr>
        <p:spPr>
          <a:xfrm>
            <a:off x="6294478" y="587829"/>
            <a:ext cx="5326022" cy="527322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5DDDD410-5ABA-46A5-B282-F37437EFB673}"/>
              </a:ext>
            </a:extLst>
          </p:cNvPr>
          <p:cNvSpPr/>
          <p:nvPr userDrawn="1"/>
        </p:nvSpPr>
        <p:spPr>
          <a:xfrm>
            <a:off x="1159727" y="1224451"/>
            <a:ext cx="4226024"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9BC9CBF-CF7B-4E39-9FD1-961882EC596A}"/>
              </a:ext>
            </a:extLst>
          </p:cNvPr>
          <p:cNvSpPr/>
          <p:nvPr userDrawn="1"/>
        </p:nvSpPr>
        <p:spPr>
          <a:xfrm>
            <a:off x="657060" y="698704"/>
            <a:ext cx="4473025"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7A3D921-B9D5-42DC-9037-298968D94C95}"/>
              </a:ext>
            </a:extLst>
          </p:cNvPr>
          <p:cNvGrpSpPr/>
          <p:nvPr userDrawn="1"/>
        </p:nvGrpSpPr>
        <p:grpSpPr>
          <a:xfrm>
            <a:off x="657060" y="435124"/>
            <a:ext cx="5134751" cy="6215741"/>
            <a:chOff x="252031" y="391887"/>
            <a:chExt cx="7433283" cy="6215741"/>
          </a:xfrm>
        </p:grpSpPr>
        <p:sp>
          <p:nvSpPr>
            <p:cNvPr id="17" name="Rectangle 16">
              <a:extLst>
                <a:ext uri="{FF2B5EF4-FFF2-40B4-BE49-F238E27FC236}">
                  <a16:creationId xmlns:a16="http://schemas.microsoft.com/office/drawing/2014/main" id="{9BDB1890-91F2-49FC-B0F4-3F3FF11B6A1A}"/>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6A62F937-16D4-4A6C-B247-D0A62BC6560D}"/>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B9335681-5A6F-48BE-8160-2000D0F242FB}"/>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 Placeholder 3">
            <a:extLst>
              <a:ext uri="{FF2B5EF4-FFF2-40B4-BE49-F238E27FC236}">
                <a16:creationId xmlns:a16="http://schemas.microsoft.com/office/drawing/2014/main" id="{F41E2B8D-1C12-403F-BE59-ECC565466CB0}"/>
              </a:ext>
            </a:extLst>
          </p:cNvPr>
          <p:cNvSpPr>
            <a:spLocks noGrp="1"/>
          </p:cNvSpPr>
          <p:nvPr>
            <p:ph type="body" sz="half" idx="2"/>
          </p:nvPr>
        </p:nvSpPr>
        <p:spPr>
          <a:xfrm>
            <a:off x="609601" y="2546851"/>
            <a:ext cx="4101084" cy="3396749"/>
          </a:xfrm>
        </p:spPr>
        <p:txBody>
          <a:bodyPr/>
          <a:lstStyle>
            <a:lvl1pPr marL="0" indent="0">
              <a:lnSpc>
                <a:spcPct val="150000"/>
              </a:lnSpc>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9AF0F519-65FC-434F-8F2F-F778A20A82ED}"/>
              </a:ext>
            </a:extLst>
          </p:cNvPr>
          <p:cNvSpPr>
            <a:spLocks noGrp="1"/>
          </p:cNvSpPr>
          <p:nvPr>
            <p:ph type="title"/>
          </p:nvPr>
        </p:nvSpPr>
        <p:spPr>
          <a:xfrm>
            <a:off x="609601" y="1480457"/>
            <a:ext cx="4101084" cy="979308"/>
          </a:xfrm>
        </p:spPr>
        <p:txBody>
          <a:bodyPr anchor="b"/>
          <a:lstStyle>
            <a:lvl1pPr>
              <a:defRPr sz="3200" b="1">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427291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34A85DE8-81C6-4A53-8754-137A795CA5EA}"/>
              </a:ext>
            </a:extLst>
          </p:cNvPr>
          <p:cNvSpPr>
            <a:spLocks noGrp="1"/>
          </p:cNvSpPr>
          <p:nvPr>
            <p:ph type="sldNum" sz="quarter" idx="11"/>
          </p:nvPr>
        </p:nvSpPr>
        <p:spPr/>
        <p:txBody>
          <a:bodyPr/>
          <a:lstStyle/>
          <a:p>
            <a:fld id="{8C2E478F-E849-4A8C-AF1F-CBCC78A7CBFA}" type="slidenum">
              <a:rPr lang="en-US" noProof="0" smtClean="0"/>
              <a:pPr/>
              <a:t>‹#›</a:t>
            </a:fld>
            <a:endParaRPr lang="en-US" noProof="0"/>
          </a:p>
        </p:txBody>
      </p:sp>
      <p:sp>
        <p:nvSpPr>
          <p:cNvPr id="3" name="Title 2">
            <a:extLst>
              <a:ext uri="{FF2B5EF4-FFF2-40B4-BE49-F238E27FC236}">
                <a16:creationId xmlns:a16="http://schemas.microsoft.com/office/drawing/2014/main" id="{0A66073F-5CD2-4EAC-890A-F6BB43D2BD6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49817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34A85DE8-81C6-4A53-8754-137A795CA5EA}"/>
              </a:ext>
            </a:extLst>
          </p:cNvPr>
          <p:cNvSpPr>
            <a:spLocks noGrp="1"/>
          </p:cNvSpPr>
          <p:nvPr>
            <p:ph type="sldNum" sz="quarter" idx="11"/>
          </p:nvPr>
        </p:nvSpPr>
        <p:spPr/>
        <p:txBody>
          <a:bodyPr/>
          <a:lstStyle/>
          <a:p>
            <a:fld id="{8C2E478F-E849-4A8C-AF1F-CBCC78A7CBFA}" type="slidenum">
              <a:rPr lang="en-US" noProof="0" smtClean="0"/>
              <a:pPr/>
              <a:t>‹#›</a:t>
            </a:fld>
            <a:endParaRPr lang="en-US" noProof="0"/>
          </a:p>
        </p:txBody>
      </p:sp>
      <p:sp>
        <p:nvSpPr>
          <p:cNvPr id="3" name="Title 2">
            <a:extLst>
              <a:ext uri="{FF2B5EF4-FFF2-40B4-BE49-F238E27FC236}">
                <a16:creationId xmlns:a16="http://schemas.microsoft.com/office/drawing/2014/main" id="{0A66073F-5CD2-4EAC-890A-F6BB43D2BD6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8058047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78571B4-4133-4DE5-AD8F-A341842CBE58}"/>
              </a:ext>
            </a:extLst>
          </p:cNvPr>
          <p:cNvSpPr>
            <a:spLocks noGrp="1"/>
          </p:cNvSpPr>
          <p:nvPr>
            <p:ph type="ftr" sz="quarter" idx="10"/>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CB65AC00-5FCA-4A4E-A036-2FCBDEAF17D9}"/>
              </a:ext>
            </a:extLst>
          </p:cNvPr>
          <p:cNvSpPr>
            <a:spLocks noGrp="1"/>
          </p:cNvSpPr>
          <p:nvPr>
            <p:ph type="sldNum" sz="quarter" idx="11"/>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58803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10" name="Picture Placeholder 13">
            <a:extLst>
              <a:ext uri="{FF2B5EF4-FFF2-40B4-BE49-F238E27FC236}">
                <a16:creationId xmlns:a16="http://schemas.microsoft.com/office/drawing/2014/main" id="{FE1CFFBA-D756-4740-B375-252727F02D1E}"/>
              </a:ext>
            </a:extLst>
          </p:cNvPr>
          <p:cNvSpPr>
            <a:spLocks noGrp="1"/>
          </p:cNvSpPr>
          <p:nvPr>
            <p:ph type="pic" sz="quarter" idx="15"/>
          </p:nvPr>
        </p:nvSpPr>
        <p:spPr>
          <a:xfrm>
            <a:off x="2264229" y="0"/>
            <a:ext cx="4919153" cy="6858000"/>
          </a:xfrm>
          <a:solidFill>
            <a:schemeClr val="bg1">
              <a:lumMod val="50000"/>
            </a:schemeClr>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B42DCA22-1DF2-42CB-8741-F0CE575EAFE9}"/>
              </a:ext>
            </a:extLst>
          </p:cNvPr>
          <p:cNvSpPr>
            <a:spLocks noGrp="1"/>
          </p:cNvSpPr>
          <p:nvPr>
            <p:ph type="title"/>
          </p:nvPr>
        </p:nvSpPr>
        <p:spPr>
          <a:xfrm>
            <a:off x="437804" y="1676400"/>
            <a:ext cx="5196241" cy="3352800"/>
          </a:xfrm>
        </p:spPr>
        <p:txBody>
          <a:bodyPr>
            <a:normAutofit/>
          </a:bodyPr>
          <a:lstStyle>
            <a:lvl1pPr>
              <a:defRPr sz="4400" b="1" spc="300">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CDD89F3-6B87-4C54-83B9-A6481CB4FC3A}"/>
              </a:ext>
            </a:extLst>
          </p:cNvPr>
          <p:cNvSpPr>
            <a:spLocks noGrp="1"/>
          </p:cNvSpPr>
          <p:nvPr>
            <p:ph idx="1"/>
          </p:nvPr>
        </p:nvSpPr>
        <p:spPr>
          <a:xfrm>
            <a:off x="7639394" y="365125"/>
            <a:ext cx="4114801" cy="58118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Graphic 10">
            <a:extLst>
              <a:ext uri="{FF2B5EF4-FFF2-40B4-BE49-F238E27FC236}">
                <a16:creationId xmlns:a16="http://schemas.microsoft.com/office/drawing/2014/main" id="{479D679C-E90D-4916-BCE6-71C32B831E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6" name="Footer Placeholder 5">
            <a:extLst>
              <a:ext uri="{FF2B5EF4-FFF2-40B4-BE49-F238E27FC236}">
                <a16:creationId xmlns:a16="http://schemas.microsoft.com/office/drawing/2014/main" id="{39C200B3-102B-4BB6-AEB0-D99EE027F096}"/>
              </a:ext>
            </a:extLst>
          </p:cNvPr>
          <p:cNvSpPr>
            <a:spLocks noGrp="1"/>
          </p:cNvSpPr>
          <p:nvPr>
            <p:ph type="ftr" sz="quarter" idx="16"/>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8B450C90-6D4A-4D50-B15D-91C587AABC61}"/>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1417623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10" name="Picture Placeholder 13">
            <a:extLst>
              <a:ext uri="{FF2B5EF4-FFF2-40B4-BE49-F238E27FC236}">
                <a16:creationId xmlns:a16="http://schemas.microsoft.com/office/drawing/2014/main" id="{FE1CFFBA-D756-4740-B375-252727F02D1E}"/>
              </a:ext>
            </a:extLst>
          </p:cNvPr>
          <p:cNvSpPr>
            <a:spLocks noGrp="1"/>
          </p:cNvSpPr>
          <p:nvPr>
            <p:ph type="pic" sz="quarter" idx="15"/>
          </p:nvPr>
        </p:nvSpPr>
        <p:spPr>
          <a:xfrm>
            <a:off x="2264229" y="0"/>
            <a:ext cx="9927771" cy="6858000"/>
          </a:xfrm>
          <a:solidFill>
            <a:schemeClr val="bg1">
              <a:lumMod val="50000"/>
            </a:schemeClr>
          </a:solidFill>
        </p:spPr>
        <p:txBody>
          <a:bodyPr/>
          <a:lstStyle/>
          <a:p>
            <a:r>
              <a:rPr lang="en-US"/>
              <a:t>Click icon to add picture</a:t>
            </a:r>
            <a:endParaRPr lang="en-US" dirty="0"/>
          </a:p>
        </p:txBody>
      </p:sp>
      <p:grpSp>
        <p:nvGrpSpPr>
          <p:cNvPr id="12" name="Group 11">
            <a:extLst>
              <a:ext uri="{FF2B5EF4-FFF2-40B4-BE49-F238E27FC236}">
                <a16:creationId xmlns:a16="http://schemas.microsoft.com/office/drawing/2014/main" id="{99325050-38BE-4AB2-B450-8DC9C0EDD386}"/>
              </a:ext>
            </a:extLst>
          </p:cNvPr>
          <p:cNvGrpSpPr/>
          <p:nvPr userDrawn="1"/>
        </p:nvGrpSpPr>
        <p:grpSpPr>
          <a:xfrm>
            <a:off x="883522" y="408327"/>
            <a:ext cx="5276606" cy="5768636"/>
            <a:chOff x="883522" y="408327"/>
            <a:chExt cx="5276606" cy="5768636"/>
          </a:xfrm>
        </p:grpSpPr>
        <p:sp>
          <p:nvSpPr>
            <p:cNvPr id="13" name="Rectangle 12">
              <a:extLst>
                <a:ext uri="{FF2B5EF4-FFF2-40B4-BE49-F238E27FC236}">
                  <a16:creationId xmlns:a16="http://schemas.microsoft.com/office/drawing/2014/main" id="{3D68A4CE-A5FD-4656-82E1-43D586CC441E}"/>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p:txBody>
        </p:sp>
        <p:pic>
          <p:nvPicPr>
            <p:cNvPr id="15" name="Graphic 14">
              <a:extLst>
                <a:ext uri="{FF2B5EF4-FFF2-40B4-BE49-F238E27FC236}">
                  <a16:creationId xmlns:a16="http://schemas.microsoft.com/office/drawing/2014/main" id="{E66B1E37-8CEC-44ED-A239-C755B72AC6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4" name="Rectangle 13">
              <a:extLst>
                <a:ext uri="{FF2B5EF4-FFF2-40B4-BE49-F238E27FC236}">
                  <a16:creationId xmlns:a16="http://schemas.microsoft.com/office/drawing/2014/main" id="{B7E28405-97F5-4E03-86F1-FAE2FEA6CFF8}"/>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p:txBody>
        </p:sp>
      </p:grpSp>
      <p:sp>
        <p:nvSpPr>
          <p:cNvPr id="16" name="Title 1">
            <a:extLst>
              <a:ext uri="{FF2B5EF4-FFF2-40B4-BE49-F238E27FC236}">
                <a16:creationId xmlns:a16="http://schemas.microsoft.com/office/drawing/2014/main" id="{719FCC9B-E3B8-49CF-BD22-D553FFAAE5D5}"/>
              </a:ext>
            </a:extLst>
          </p:cNvPr>
          <p:cNvSpPr>
            <a:spLocks noGrp="1"/>
          </p:cNvSpPr>
          <p:nvPr>
            <p:ph type="title"/>
          </p:nvPr>
        </p:nvSpPr>
        <p:spPr>
          <a:xfrm>
            <a:off x="838200" y="1501775"/>
            <a:ext cx="4351911" cy="2384466"/>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17" name="Text Placeholder 2">
            <a:extLst>
              <a:ext uri="{FF2B5EF4-FFF2-40B4-BE49-F238E27FC236}">
                <a16:creationId xmlns:a16="http://schemas.microsoft.com/office/drawing/2014/main" id="{4F21EA87-CE67-4A1E-B2E0-513F775C76A7}"/>
              </a:ext>
            </a:extLst>
          </p:cNvPr>
          <p:cNvSpPr>
            <a:spLocks noGrp="1"/>
          </p:cNvSpPr>
          <p:nvPr>
            <p:ph type="body" idx="13" hasCustomPrompt="1"/>
          </p:nvPr>
        </p:nvSpPr>
        <p:spPr>
          <a:xfrm>
            <a:off x="838199" y="3886241"/>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6AADF661-E593-4423-A8A8-F22C94390782}"/>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F8BD6A50-BDFC-4B4C-9D3B-53B545F53188}"/>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8481437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7" name="Picture Placeholder 13">
            <a:extLst>
              <a:ext uri="{FF2B5EF4-FFF2-40B4-BE49-F238E27FC236}">
                <a16:creationId xmlns:a16="http://schemas.microsoft.com/office/drawing/2014/main" id="{B599FEC8-12D0-4EB5-8573-C891D56C84E0}"/>
              </a:ext>
            </a:extLst>
          </p:cNvPr>
          <p:cNvSpPr>
            <a:spLocks noGrp="1"/>
          </p:cNvSpPr>
          <p:nvPr>
            <p:ph type="pic" sz="quarter" idx="15"/>
          </p:nvPr>
        </p:nvSpPr>
        <p:spPr>
          <a:xfrm>
            <a:off x="-71015" y="0"/>
            <a:ext cx="12263015" cy="6858000"/>
          </a:xfrm>
          <a:solidFill>
            <a:schemeClr val="bg1">
              <a:lumMod val="50000"/>
            </a:schemeClr>
          </a:solidFill>
        </p:spPr>
        <p:txBody>
          <a:bodyPr/>
          <a:lstStyle/>
          <a:p>
            <a:r>
              <a:rPr lang="en-US"/>
              <a:t>Click icon to add picture</a:t>
            </a:r>
            <a:endParaRPr lang="en-US" dirty="0"/>
          </a:p>
        </p:txBody>
      </p:sp>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2" name="Text Placeholder 2">
            <a:extLst>
              <a:ext uri="{FF2B5EF4-FFF2-40B4-BE49-F238E27FC236}">
                <a16:creationId xmlns:a16="http://schemas.microsoft.com/office/drawing/2014/main" id="{74491700-C4EB-4143-ACD3-DE153BF9DD99}"/>
              </a:ext>
            </a:extLst>
          </p:cNvPr>
          <p:cNvSpPr>
            <a:spLocks noGrp="1"/>
          </p:cNvSpPr>
          <p:nvPr>
            <p:ph type="body" idx="13" hasCustomPrompt="1"/>
          </p:nvPr>
        </p:nvSpPr>
        <p:spPr>
          <a:xfrm>
            <a:off x="4506094" y="4127455"/>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95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Image">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
            <a:extLst>
              <a:ext uri="{FF2B5EF4-FFF2-40B4-BE49-F238E27FC236}">
                <a16:creationId xmlns:a16="http://schemas.microsoft.com/office/drawing/2014/main" id="{367F380C-58A9-4490-AC57-579A90290F36}"/>
              </a:ext>
            </a:extLst>
          </p:cNvPr>
          <p:cNvSpPr>
            <a:spLocks noGrp="1"/>
          </p:cNvSpPr>
          <p:nvPr>
            <p:ph type="body" idx="13"/>
          </p:nvPr>
        </p:nvSpPr>
        <p:spPr>
          <a:xfrm>
            <a:off x="8153400"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a:extLst>
              <a:ext uri="{FF2B5EF4-FFF2-40B4-BE49-F238E27FC236}">
                <a16:creationId xmlns:a16="http://schemas.microsoft.com/office/drawing/2014/main" id="{DA285A94-0E4E-47DC-8E61-41F684F37003}"/>
              </a:ext>
            </a:extLst>
          </p:cNvPr>
          <p:cNvSpPr>
            <a:spLocks noGrp="1"/>
          </p:cNvSpPr>
          <p:nvPr>
            <p:ph sz="half" idx="14"/>
          </p:nvPr>
        </p:nvSpPr>
        <p:spPr>
          <a:xfrm>
            <a:off x="8153400"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Picture Placeholder 13">
            <a:extLst>
              <a:ext uri="{FF2B5EF4-FFF2-40B4-BE49-F238E27FC236}">
                <a16:creationId xmlns:a16="http://schemas.microsoft.com/office/drawing/2014/main" id="{354FBDC8-CD65-4972-A821-C25297B1A8AB}"/>
              </a:ext>
            </a:extLst>
          </p:cNvPr>
          <p:cNvSpPr>
            <a:spLocks noGrp="1"/>
          </p:cNvSpPr>
          <p:nvPr>
            <p:ph type="pic" sz="quarter" idx="15"/>
          </p:nvPr>
        </p:nvSpPr>
        <p:spPr>
          <a:xfrm>
            <a:off x="4659082" y="489291"/>
            <a:ext cx="2873833" cy="592092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1780742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D40C7A-92CE-46D6-B056-C75D73663328}"/>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C2877C5F-FF39-4400-9C13-0D7F04A0C78F}"/>
              </a:ext>
            </a:extLst>
          </p:cNvPr>
          <p:cNvSpPr/>
          <p:nvPr userDrawn="1"/>
        </p:nvSpPr>
        <p:spPr>
          <a:xfrm>
            <a:off x="6727371" y="54430"/>
            <a:ext cx="1238278" cy="655319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CAE90E16-AEC5-4F82-85B0-DDEA26AA939A}"/>
              </a:ext>
            </a:extLst>
          </p:cNvPr>
          <p:cNvSpPr>
            <a:spLocks noGrp="1"/>
          </p:cNvSpPr>
          <p:nvPr>
            <p:ph type="pic" idx="1"/>
          </p:nvPr>
        </p:nvSpPr>
        <p:spPr>
          <a:xfrm>
            <a:off x="7097484" y="0"/>
            <a:ext cx="5094515" cy="6858000"/>
          </a:xfrm>
          <a:solidFill>
            <a:schemeClr val="bg1">
              <a:lumMod val="5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Rectangle 12">
            <a:extLst>
              <a:ext uri="{FF2B5EF4-FFF2-40B4-BE49-F238E27FC236}">
                <a16:creationId xmlns:a16="http://schemas.microsoft.com/office/drawing/2014/main" id="{EA1A2116-206B-49CD-9ECC-078E4F72904C}"/>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69E75A6-06C5-49D0-9164-3098CE0E53D8}"/>
              </a:ext>
            </a:extLst>
          </p:cNvPr>
          <p:cNvSpPr/>
          <p:nvPr userDrawn="1"/>
        </p:nvSpPr>
        <p:spPr>
          <a:xfrm>
            <a:off x="957943" y="655467"/>
            <a:ext cx="5769428"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7">
            <a:extLst>
              <a:ext uri="{FF2B5EF4-FFF2-40B4-BE49-F238E27FC236}">
                <a16:creationId xmlns:a16="http://schemas.microsoft.com/office/drawing/2014/main" id="{9B7F3105-8D8F-4FF3-9A7F-0F067BB810A1}"/>
              </a:ext>
            </a:extLst>
          </p:cNvPr>
          <p:cNvSpPr>
            <a:spLocks noGrp="1"/>
          </p:cNvSpPr>
          <p:nvPr>
            <p:ph type="ftr" sz="quarter" idx="14"/>
          </p:nvPr>
        </p:nvSpPr>
        <p:spPr/>
        <p:txBody>
          <a:bodyPr/>
          <a:lstStyle/>
          <a:p>
            <a:r>
              <a:rPr lang="en-US" dirty="0"/>
              <a:t>Add a Footer</a:t>
            </a:r>
          </a:p>
        </p:txBody>
      </p:sp>
      <p:sp>
        <p:nvSpPr>
          <p:cNvPr id="4" name="Text Placeholder 3">
            <a:extLst>
              <a:ext uri="{FF2B5EF4-FFF2-40B4-BE49-F238E27FC236}">
                <a16:creationId xmlns:a16="http://schemas.microsoft.com/office/drawing/2014/main" id="{F41E2B8D-1C12-403F-BE59-ECC565466CB0}"/>
              </a:ext>
            </a:extLst>
          </p:cNvPr>
          <p:cNvSpPr>
            <a:spLocks noGrp="1"/>
          </p:cNvSpPr>
          <p:nvPr>
            <p:ph type="body" sz="half" idx="2"/>
          </p:nvPr>
        </p:nvSpPr>
        <p:spPr>
          <a:xfrm>
            <a:off x="957943" y="2546851"/>
            <a:ext cx="5138057" cy="3396749"/>
          </a:xfrm>
        </p:spPr>
        <p:txBody>
          <a:bodyPr/>
          <a:lstStyle>
            <a:lvl1pPr marL="0" indent="0">
              <a:lnSpc>
                <a:spcPct val="150000"/>
              </a:lnSpc>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9AF0F519-65FC-434F-8F2F-F778A20A82ED}"/>
              </a:ext>
            </a:extLst>
          </p:cNvPr>
          <p:cNvSpPr>
            <a:spLocks noGrp="1"/>
          </p:cNvSpPr>
          <p:nvPr>
            <p:ph type="title"/>
          </p:nvPr>
        </p:nvSpPr>
        <p:spPr>
          <a:xfrm>
            <a:off x="957943" y="1480457"/>
            <a:ext cx="5138057" cy="979308"/>
          </a:xfrm>
        </p:spPr>
        <p:txBody>
          <a:bodyPr anchor="b"/>
          <a:lstStyle>
            <a:lvl1pPr>
              <a:defRPr sz="3200" b="1">
                <a:solidFill>
                  <a:schemeClr val="bg1"/>
                </a:solidFill>
                <a:latin typeface="+mn-lt"/>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BD117255-8347-4647-9EA2-7ED06A73C1A2}"/>
              </a:ext>
            </a:extLst>
          </p:cNvPr>
          <p:cNvSpPr>
            <a:spLocks noGrp="1"/>
          </p:cNvSpPr>
          <p:nvPr>
            <p:ph type="sldNum" sz="quarter" idx="15"/>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577251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9" name="Picture Placeholder 13">
            <a:extLst>
              <a:ext uri="{FF2B5EF4-FFF2-40B4-BE49-F238E27FC236}">
                <a16:creationId xmlns:a16="http://schemas.microsoft.com/office/drawing/2014/main" id="{0CBD5E02-927B-4DF7-8968-617C1C8F0F0E}"/>
              </a:ext>
            </a:extLst>
          </p:cNvPr>
          <p:cNvSpPr>
            <a:spLocks noGrp="1"/>
          </p:cNvSpPr>
          <p:nvPr>
            <p:ph type="pic" sz="quarter" idx="15"/>
          </p:nvPr>
        </p:nvSpPr>
        <p:spPr>
          <a:xfrm>
            <a:off x="1" y="0"/>
            <a:ext cx="7249885" cy="6858000"/>
          </a:xfrm>
          <a:solidFill>
            <a:schemeClr val="bg1">
              <a:lumMod val="50000"/>
            </a:schemeClr>
          </a:solidFill>
        </p:spPr>
        <p:txBody>
          <a:bodyPr/>
          <a:lstStyle/>
          <a:p>
            <a:r>
              <a:rPr lang="en-US"/>
              <a:t>Click icon to add picture</a:t>
            </a:r>
            <a:endParaRPr lang="en-US" dirty="0"/>
          </a:p>
        </p:txBody>
      </p:sp>
      <p:grpSp>
        <p:nvGrpSpPr>
          <p:cNvPr id="5" name="Group 4">
            <a:extLst>
              <a:ext uri="{FF2B5EF4-FFF2-40B4-BE49-F238E27FC236}">
                <a16:creationId xmlns:a16="http://schemas.microsoft.com/office/drawing/2014/main" id="{1E8CB484-5390-4B2F-9BFB-D0733BEE88A5}"/>
              </a:ext>
            </a:extLst>
          </p:cNvPr>
          <p:cNvGrpSpPr/>
          <p:nvPr userDrawn="1"/>
        </p:nvGrpSpPr>
        <p:grpSpPr>
          <a:xfrm flipH="1">
            <a:off x="4115984" y="252563"/>
            <a:ext cx="7433283" cy="5995838"/>
            <a:chOff x="252031" y="391887"/>
            <a:chExt cx="7433283" cy="6215741"/>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510539" y="916440"/>
            <a:ext cx="6117771"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510539" y="1962673"/>
            <a:ext cx="6117771" cy="3676128"/>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535810" y="1555002"/>
            <a:ext cx="6076915" cy="407670"/>
          </a:xfrm>
        </p:spPr>
        <p:txBody>
          <a:bodyPr lIns="0" rIns="0">
            <a:noAutofit/>
          </a:bodyPr>
          <a:lstStyle>
            <a:lvl1pPr marL="0" indent="0">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Footer Placeholder 3">
            <a:extLst>
              <a:ext uri="{FF2B5EF4-FFF2-40B4-BE49-F238E27FC236}">
                <a16:creationId xmlns:a16="http://schemas.microsoft.com/office/drawing/2014/main" id="{7BFE929D-DC77-46CA-82A0-DBC67BEA93A1}"/>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04A17937-35A7-4492-BF9B-0912A22FF3F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0666008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42E9CCD-6BB8-4209-A6BA-851867956084}"/>
              </a:ext>
            </a:extLst>
          </p:cNvPr>
          <p:cNvSpPr>
            <a:spLocks noGrp="1"/>
          </p:cNvSpPr>
          <p:nvPr>
            <p:ph sz="quarter" idx="16"/>
          </p:nvPr>
        </p:nvSpPr>
        <p:spPr>
          <a:xfrm>
            <a:off x="6400191" y="470641"/>
            <a:ext cx="5220309" cy="59167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 name="Group 4">
            <a:extLst>
              <a:ext uri="{FF2B5EF4-FFF2-40B4-BE49-F238E27FC236}">
                <a16:creationId xmlns:a16="http://schemas.microsoft.com/office/drawing/2014/main" id="{1E8CB484-5390-4B2F-9BFB-D0733BEE88A5}"/>
              </a:ext>
            </a:extLst>
          </p:cNvPr>
          <p:cNvGrpSpPr/>
          <p:nvPr userDrawn="1"/>
        </p:nvGrpSpPr>
        <p:grpSpPr>
          <a:xfrm>
            <a:off x="657060" y="435124"/>
            <a:ext cx="5134751" cy="6215741"/>
            <a:chOff x="252031" y="391887"/>
            <a:chExt cx="7433283" cy="6215741"/>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99167" y="1099002"/>
            <a:ext cx="4226024"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99167" y="2145234"/>
            <a:ext cx="4226024" cy="3857329"/>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611804" y="1737564"/>
            <a:ext cx="4197802" cy="407670"/>
          </a:xfrm>
        </p:spPr>
        <p:txBody>
          <a:bodyPr lIns="0" rIns="0">
            <a:noAutofit/>
          </a:bodyPr>
          <a:lstStyle>
            <a:lvl1pPr marL="0" indent="0">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4" name="Footer Placeholder 3">
            <a:extLst>
              <a:ext uri="{FF2B5EF4-FFF2-40B4-BE49-F238E27FC236}">
                <a16:creationId xmlns:a16="http://schemas.microsoft.com/office/drawing/2014/main" id="{15311BA1-4F61-4FA7-9C20-685B3689CAEF}"/>
              </a:ext>
            </a:extLst>
          </p:cNvPr>
          <p:cNvSpPr>
            <a:spLocks noGrp="1"/>
          </p:cNvSpPr>
          <p:nvPr>
            <p:ph type="ftr" sz="quarter" idx="17"/>
          </p:nvPr>
        </p:nvSpPr>
        <p:spPr/>
        <p:txBody>
          <a:bodyPr/>
          <a:lstStyle/>
          <a:p>
            <a:r>
              <a:rPr lang="en-US" dirty="0"/>
              <a:t>Add a Footer</a:t>
            </a:r>
          </a:p>
        </p:txBody>
      </p:sp>
      <p:sp>
        <p:nvSpPr>
          <p:cNvPr id="8" name="Slide Number Placeholder 7">
            <a:extLst>
              <a:ext uri="{FF2B5EF4-FFF2-40B4-BE49-F238E27FC236}">
                <a16:creationId xmlns:a16="http://schemas.microsoft.com/office/drawing/2014/main" id="{8EF357A5-40C6-41A4-B1BE-0AF78D459AC3}"/>
              </a:ext>
            </a:extLst>
          </p:cNvPr>
          <p:cNvSpPr>
            <a:spLocks noGrp="1"/>
          </p:cNvSpPr>
          <p:nvPr>
            <p:ph type="sldNum" sz="quarter" idx="18"/>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2789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Lar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a:solidFill>
            <a:schemeClr val="bg1">
              <a:lumMod val="50000"/>
            </a:schemeClr>
          </a:solidFill>
        </p:spPr>
        <p:txBody>
          <a:bodyPr/>
          <a:lstStyle/>
          <a:p>
            <a:r>
              <a:rPr lang="en-US"/>
              <a:t>Click icon to add picture</a:t>
            </a:r>
            <a:endParaRPr lang="en-US" dirty="0"/>
          </a:p>
        </p:txBody>
      </p:sp>
      <p:sp>
        <p:nvSpPr>
          <p:cNvPr id="2" name="Footer Placeholder 1">
            <a:extLst>
              <a:ext uri="{FF2B5EF4-FFF2-40B4-BE49-F238E27FC236}">
                <a16:creationId xmlns:a16="http://schemas.microsoft.com/office/drawing/2014/main" id="{D56B8994-D221-4700-A133-4FCBC9C9406C}"/>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CCBE36DC-B3F9-4725-94B8-EAD411EC2417}"/>
              </a:ext>
            </a:extLst>
          </p:cNvPr>
          <p:cNvSpPr>
            <a:spLocks noGrp="1"/>
          </p:cNvSpPr>
          <p:nvPr>
            <p:ph type="sldNum" sz="quarter" idx="12"/>
          </p:nvPr>
        </p:nvSpPr>
        <p:spPr/>
        <p:txBody>
          <a:bodyPr/>
          <a:lstStyle/>
          <a:p>
            <a:fld id="{8C2E478F-E849-4A8C-AF1F-CBCC78A7CBFA}" type="slidenum">
              <a:rPr lang="en-US" smtClean="0"/>
              <a:pPr/>
              <a:t>‹#›</a:t>
            </a:fld>
            <a:endParaRPr lang="en-US" dirty="0"/>
          </a:p>
        </p:txBody>
      </p:sp>
      <p:sp>
        <p:nvSpPr>
          <p:cNvPr id="5" name="Title 4">
            <a:extLst>
              <a:ext uri="{FF2B5EF4-FFF2-40B4-BE49-F238E27FC236}">
                <a16:creationId xmlns:a16="http://schemas.microsoft.com/office/drawing/2014/main" id="{AF50108F-20E3-412D-860B-14CB11988FE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5416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27C465-B000-4905-9328-DBAB7930A0CF}"/>
              </a:ext>
            </a:extLst>
          </p:cNvPr>
          <p:cNvSpPr>
            <a:spLocks noGrp="1"/>
          </p:cNvSpPr>
          <p:nvPr>
            <p:ph type="title"/>
          </p:nvPr>
        </p:nvSpPr>
        <p:spPr>
          <a:xfrm>
            <a:off x="595884" y="0"/>
            <a:ext cx="11000232" cy="11887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BBF3059-D5B9-418C-A60B-C3C8E261E486}"/>
              </a:ext>
            </a:extLst>
          </p:cNvPr>
          <p:cNvSpPr>
            <a:spLocks noGrp="1"/>
          </p:cNvSpPr>
          <p:nvPr>
            <p:ph type="body" idx="1"/>
          </p:nvPr>
        </p:nvSpPr>
        <p:spPr>
          <a:xfrm>
            <a:off x="595884" y="1188720"/>
            <a:ext cx="11000232" cy="49882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E087F727-48BD-4EB4-B57F-5AC03BEB1A4D}"/>
              </a:ext>
            </a:extLst>
          </p:cNvPr>
          <p:cNvSpPr>
            <a:spLocks noGrp="1"/>
          </p:cNvSpPr>
          <p:nvPr>
            <p:ph type="ftr" sz="quarter" idx="3"/>
          </p:nvPr>
        </p:nvSpPr>
        <p:spPr>
          <a:xfrm>
            <a:off x="595884" y="6468303"/>
            <a:ext cx="4114800" cy="365125"/>
          </a:xfrm>
          <a:prstGeom prst="rect">
            <a:avLst/>
          </a:prstGeom>
        </p:spPr>
        <p:txBody>
          <a:bodyPr vert="horz" lIns="91440" tIns="45720" rIns="91440" bIns="45720" rtlCol="0" anchor="ctr"/>
          <a:lstStyle>
            <a:lvl1pPr algn="l">
              <a:defRPr sz="1200">
                <a:solidFill>
                  <a:schemeClr val="bg1"/>
                </a:solidFill>
              </a:defRPr>
            </a:lvl1pPr>
          </a:lstStyle>
          <a:p>
            <a:r>
              <a:rPr lang="en-US" dirty="0"/>
              <a:t>Add a Footer</a:t>
            </a:r>
          </a:p>
        </p:txBody>
      </p:sp>
      <p:sp>
        <p:nvSpPr>
          <p:cNvPr id="9" name="Rectangle: Single Corner Snipped 8">
            <a:extLst>
              <a:ext uri="{FF2B5EF4-FFF2-40B4-BE49-F238E27FC236}">
                <a16:creationId xmlns:a16="http://schemas.microsoft.com/office/drawing/2014/main" id="{7166C798-72CE-4F2D-9A04-013F24A2659F}"/>
              </a:ext>
            </a:extLst>
          </p:cNvPr>
          <p:cNvSpPr/>
          <p:nvPr userDrawn="1"/>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Slide Number Placeholder 5">
            <a:extLst>
              <a:ext uri="{FF2B5EF4-FFF2-40B4-BE49-F238E27FC236}">
                <a16:creationId xmlns:a16="http://schemas.microsoft.com/office/drawing/2014/main" id="{3ACE58C5-CE1C-415B-8591-25A53FF2AE88}"/>
              </a:ext>
            </a:extLst>
          </p:cNvPr>
          <p:cNvSpPr>
            <a:spLocks noGrp="1"/>
          </p:cNvSpPr>
          <p:nvPr>
            <p:ph type="sldNum" sz="quarter" idx="4"/>
          </p:nvPr>
        </p:nvSpPr>
        <p:spPr>
          <a:xfrm>
            <a:off x="11549269" y="6405746"/>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465277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1" r:id="rId4"/>
    <p:sldLayoutId id="2147483653" r:id="rId5"/>
    <p:sldLayoutId id="2147483657" r:id="rId6"/>
    <p:sldLayoutId id="2147483660" r:id="rId7"/>
    <p:sldLayoutId id="2147483663" r:id="rId8"/>
    <p:sldLayoutId id="2147483662" r:id="rId9"/>
    <p:sldLayoutId id="2147483669" r:id="rId10"/>
    <p:sldLayoutId id="2147483666" r:id="rId11"/>
    <p:sldLayoutId id="2147483670" r:id="rId12"/>
    <p:sldLayoutId id="2147483667" r:id="rId13"/>
    <p:sldLayoutId id="2147483668" r:id="rId14"/>
    <p:sldLayoutId id="2147483665" r:id="rId15"/>
    <p:sldLayoutId id="2147483671" r:id="rId16"/>
    <p:sldLayoutId id="2147483655" r:id="rId17"/>
  </p:sldLayoutIdLst>
  <p:hf hdr="0" dt="0"/>
  <p:txStyles>
    <p:titleStyle>
      <a:lvl1pPr algn="ctr" defTabSz="914400" rtl="0" eaLnBrk="1" latinLnBrk="0" hangingPunct="1">
        <a:lnSpc>
          <a:spcPct val="90000"/>
        </a:lnSpc>
        <a:spcBef>
          <a:spcPct val="0"/>
        </a:spcBef>
        <a:buNone/>
        <a:defRPr sz="4400" b="1" kern="1200" cap="all" baseline="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32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pic>
        <p:nvPicPr>
          <p:cNvPr id="5" name="Picture Placeholder 4" descr="Triangular design of a roof">
            <a:extLst>
              <a:ext uri="{FF2B5EF4-FFF2-40B4-BE49-F238E27FC236}">
                <a16:creationId xmlns:a16="http://schemas.microsoft.com/office/drawing/2014/main" id="{01F590AB-1AF1-489D-B942-2800AE8629C3}"/>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35" name="Rectangle 34">
            <a:extLst>
              <a:ext uri="{FF2B5EF4-FFF2-40B4-BE49-F238E27FC236}">
                <a16:creationId xmlns:a16="http://schemas.microsoft.com/office/drawing/2014/main" id="{B6C8E487-ADDC-4F1B-A30A-BAABB4998F49}"/>
              </a:ext>
              <a:ext uri="{C183D7F6-B498-43B3-948B-1728B52AA6E4}">
                <adec:decorative xmlns:adec="http://schemas.microsoft.com/office/drawing/2017/decorative" val="1"/>
              </a:ext>
            </a:extLst>
          </p:cNvPr>
          <p:cNvSpPr/>
          <p:nvPr/>
        </p:nvSpPr>
        <p:spPr>
          <a:xfrm>
            <a:off x="-71015" y="0"/>
            <a:ext cx="12263015" cy="6858000"/>
          </a:xfrm>
          <a:prstGeom prst="rect">
            <a:avLst/>
          </a:prstGeom>
          <a:solidFill>
            <a:srgbClr val="2F334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Group 39">
            <a:extLst>
              <a:ext uri="{FF2B5EF4-FFF2-40B4-BE49-F238E27FC236}">
                <a16:creationId xmlns:a16="http://schemas.microsoft.com/office/drawing/2014/main" id="{11BEC607-8474-408E-A7AC-48A065F31B63}"/>
              </a:ext>
              <a:ext uri="{C183D7F6-B498-43B3-948B-1728B52AA6E4}">
                <adec:decorative xmlns:adec="http://schemas.microsoft.com/office/drawing/2017/decorative" val="1"/>
              </a:ext>
            </a:extLst>
          </p:cNvPr>
          <p:cNvGrpSpPr/>
          <p:nvPr/>
        </p:nvGrpSpPr>
        <p:grpSpPr>
          <a:xfrm flipH="1">
            <a:off x="2216989" y="1374276"/>
            <a:ext cx="7295782" cy="3879211"/>
            <a:chOff x="252031" y="-22763"/>
            <a:chExt cx="7324426" cy="7269964"/>
          </a:xfrm>
        </p:grpSpPr>
        <p:sp>
          <p:nvSpPr>
            <p:cNvPr id="42" name="Rectangle 41">
              <a:extLst>
                <a:ext uri="{FF2B5EF4-FFF2-40B4-BE49-F238E27FC236}">
                  <a16:creationId xmlns:a16="http://schemas.microsoft.com/office/drawing/2014/main" id="{B601E3FC-2016-4085-9A4B-A172702EAAE1}"/>
                </a:ext>
                <a:ext uri="{C183D7F6-B498-43B3-948B-1728B52AA6E4}">
                  <adec:decorative xmlns:adec="http://schemas.microsoft.com/office/drawing/2017/decorative" val="1"/>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CBF662F-A198-4AD3-8EBC-0EC9A52B2994}"/>
                </a:ext>
                <a:ext uri="{C183D7F6-B498-43B3-948B-1728B52AA6E4}">
                  <adec:decorative xmlns:adec="http://schemas.microsoft.com/office/drawing/2017/decorative" val="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 uri="{C183D7F6-B498-43B3-948B-1728B52AA6E4}">
                  <adec:decorative xmlns:adec="http://schemas.microsoft.com/office/drawing/2017/decorative" val="1"/>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a:xfrm>
            <a:off x="2779159" y="1907193"/>
            <a:ext cx="6609256" cy="711808"/>
          </a:xfrm>
        </p:spPr>
        <p:txBody>
          <a:bodyPr/>
          <a:lstStyle/>
          <a:p>
            <a:r>
              <a:rPr lang="en-US" dirty="0"/>
              <a:t>Auction Portal</a:t>
            </a:r>
          </a:p>
        </p:txBody>
      </p:sp>
      <p:sp>
        <p:nvSpPr>
          <p:cNvPr id="7" name="Subtitle 6">
            <a:extLst>
              <a:ext uri="{FF2B5EF4-FFF2-40B4-BE49-F238E27FC236}">
                <a16:creationId xmlns:a16="http://schemas.microsoft.com/office/drawing/2014/main" id="{9935280A-EBD5-4EFA-81A0-313C85F987EC}"/>
              </a:ext>
            </a:extLst>
          </p:cNvPr>
          <p:cNvSpPr>
            <a:spLocks noGrp="1"/>
          </p:cNvSpPr>
          <p:nvPr>
            <p:ph type="subTitle" idx="1"/>
          </p:nvPr>
        </p:nvSpPr>
        <p:spPr>
          <a:xfrm>
            <a:off x="3062752" y="2619002"/>
            <a:ext cx="6450018" cy="2159616"/>
          </a:xfrm>
        </p:spPr>
        <p:txBody>
          <a:bodyPr>
            <a:normAutofit fontScale="92500" lnSpcReduction="10000"/>
          </a:bodyPr>
          <a:lstStyle/>
          <a:p>
            <a:r>
              <a:rPr lang="en-US" sz="1600" dirty="0"/>
              <a:t>Computer Engineering</a:t>
            </a:r>
          </a:p>
          <a:p>
            <a:r>
              <a:rPr lang="en-US" sz="1100" dirty="0"/>
              <a:t>CSE 5001 TERM PROJECT</a:t>
            </a:r>
          </a:p>
          <a:p>
            <a:endParaRPr lang="en-US" sz="1100" dirty="0"/>
          </a:p>
          <a:p>
            <a:pPr algn="r">
              <a:lnSpc>
                <a:spcPct val="100000"/>
              </a:lnSpc>
            </a:pPr>
            <a:r>
              <a:rPr lang="en-US" sz="1100" dirty="0"/>
              <a:t>By: Walid Abdul Hakim-1900000480</a:t>
            </a:r>
          </a:p>
          <a:p>
            <a:pPr algn="r">
              <a:lnSpc>
                <a:spcPct val="100000"/>
              </a:lnSpc>
            </a:pPr>
            <a:r>
              <a:rPr lang="en-US" sz="1100" dirty="0" err="1"/>
              <a:t>Sulaiman</a:t>
            </a:r>
            <a:r>
              <a:rPr lang="en-US" sz="1100" dirty="0"/>
              <a:t> Aqaie-1900004901</a:t>
            </a:r>
          </a:p>
          <a:p>
            <a:pPr algn="r">
              <a:lnSpc>
                <a:spcPct val="100000"/>
              </a:lnSpc>
            </a:pPr>
            <a:endParaRPr lang="en-US" sz="1100" dirty="0"/>
          </a:p>
          <a:p>
            <a:pPr algn="l">
              <a:lnSpc>
                <a:spcPct val="100000"/>
              </a:lnSpc>
            </a:pPr>
            <a:r>
              <a:rPr lang="en-US" sz="1100" dirty="0"/>
              <a:t>Supervisor: </a:t>
            </a:r>
            <a:r>
              <a:rPr lang="en-US" sz="1100" dirty="0" err="1"/>
              <a:t>Akhan</a:t>
            </a:r>
            <a:r>
              <a:rPr lang="en-US" sz="1100" dirty="0"/>
              <a:t> </a:t>
            </a:r>
            <a:r>
              <a:rPr lang="en-US" sz="1100" dirty="0" err="1"/>
              <a:t>Bulut</a:t>
            </a:r>
            <a:endParaRPr lang="en-US" sz="1100" dirty="0"/>
          </a:p>
          <a:p>
            <a:pPr algn="l">
              <a:lnSpc>
                <a:spcPct val="100000"/>
              </a:lnSpc>
            </a:pPr>
            <a:r>
              <a:rPr lang="en-US" sz="1100" dirty="0"/>
              <a:t>Assistant: </a:t>
            </a:r>
            <a:r>
              <a:rPr lang="en-US" sz="1100" dirty="0" err="1"/>
              <a:t>Merve</a:t>
            </a:r>
            <a:r>
              <a:rPr lang="en-US" sz="1100" dirty="0"/>
              <a:t> Gun</a:t>
            </a:r>
          </a:p>
        </p:txBody>
      </p:sp>
    </p:spTree>
    <p:extLst>
      <p:ext uri="{BB962C8B-B14F-4D97-AF65-F5344CB8AC3E}">
        <p14:creationId xmlns:p14="http://schemas.microsoft.com/office/powerpoint/2010/main" val="2506210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097D2725-75F4-45AA-950F-2F67BBF8F754}"/>
              </a:ext>
            </a:extLst>
          </p:cNvPr>
          <p:cNvSpPr>
            <a:spLocks noGrp="1"/>
          </p:cNvSpPr>
          <p:nvPr>
            <p:ph type="title"/>
          </p:nvPr>
        </p:nvSpPr>
        <p:spPr>
          <a:xfrm>
            <a:off x="595884" y="0"/>
            <a:ext cx="11000232" cy="1188720"/>
          </a:xfrm>
        </p:spPr>
        <p:txBody>
          <a:bodyPr/>
          <a:lstStyle/>
          <a:p>
            <a:r>
              <a:rPr lang="en-US" dirty="0"/>
              <a:t>Title:</a:t>
            </a:r>
          </a:p>
        </p:txBody>
      </p:sp>
      <p:pic>
        <p:nvPicPr>
          <p:cNvPr id="5" name="Picture Placeholder 4">
            <a:extLst>
              <a:ext uri="{FF2B5EF4-FFF2-40B4-BE49-F238E27FC236}">
                <a16:creationId xmlns:a16="http://schemas.microsoft.com/office/drawing/2014/main" id="{A0DC386B-E165-424D-B694-E2C45FFA4071}"/>
              </a:ext>
            </a:extLst>
          </p:cNvPr>
          <p:cNvPicPr>
            <a:picLocks noGrp="1" noChangeAspect="1"/>
          </p:cNvPicPr>
          <p:nvPr>
            <p:ph type="pic" sz="quarter" idx="10"/>
          </p:nvPr>
        </p:nvPicPr>
        <p:blipFill>
          <a:blip r:embed="rId3"/>
          <a:srcRect/>
          <a:stretch/>
        </p:blipFill>
        <p:spPr>
          <a:xfrm>
            <a:off x="0" y="0"/>
            <a:ext cx="12192000" cy="6858000"/>
          </a:xfrm>
        </p:spPr>
      </p:pic>
      <p:sp>
        <p:nvSpPr>
          <p:cNvPr id="11" name="Rectangle 10">
            <a:extLst>
              <a:ext uri="{FF2B5EF4-FFF2-40B4-BE49-F238E27FC236}">
                <a16:creationId xmlns:a16="http://schemas.microsoft.com/office/drawing/2014/main" id="{618826A1-4E90-405A-AE28-5500B0A362E3}"/>
              </a:ext>
              <a:ext uri="{C183D7F6-B498-43B3-948B-1728B52AA6E4}">
                <adec:decorative xmlns:adec="http://schemas.microsoft.com/office/drawing/2017/decorative" val="1"/>
              </a:ext>
            </a:extLst>
          </p:cNvPr>
          <p:cNvSpPr/>
          <p:nvPr/>
        </p:nvSpPr>
        <p:spPr>
          <a:xfrm flipH="1">
            <a:off x="6568221" y="4076700"/>
            <a:ext cx="5386926" cy="2131595"/>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783A1B7-34FF-4F2F-A68D-A3D22C770FCB}"/>
              </a:ext>
              <a:ext uri="{C183D7F6-B498-43B3-948B-1728B52AA6E4}">
                <adec:decorative xmlns:adec="http://schemas.microsoft.com/office/drawing/2017/decorative" val="1"/>
              </a:ext>
            </a:extLst>
          </p:cNvPr>
          <p:cNvSpPr/>
          <p:nvPr/>
        </p:nvSpPr>
        <p:spPr>
          <a:xfrm flipH="1">
            <a:off x="791413" y="502215"/>
            <a:ext cx="10638585" cy="5706080"/>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6834487" y="4223911"/>
            <a:ext cx="5357513" cy="2634089"/>
          </a:xfrm>
          <a:prstGeom prst="rect">
            <a:avLst/>
          </a:prstGeom>
          <a:solidFill>
            <a:srgbClr val="2F334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6D4BFC2-69CA-4ED6-89E7-A9ADB571E7A4}"/>
              </a:ext>
            </a:extLst>
          </p:cNvPr>
          <p:cNvSpPr/>
          <p:nvPr/>
        </p:nvSpPr>
        <p:spPr>
          <a:xfrm>
            <a:off x="7050026" y="4485342"/>
            <a:ext cx="4423315" cy="17383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nSpc>
                <a:spcPct val="80000"/>
              </a:lnSpc>
              <a:defRPr sz="10000">
                <a:solidFill>
                  <a:srgbClr val="3A3B39"/>
                </a:solidFill>
                <a:latin typeface="Bebas"/>
                <a:ea typeface="Bebas"/>
                <a:cs typeface="Bebas"/>
                <a:sym typeface="Bebas"/>
              </a:defRPr>
            </a:pPr>
            <a:r>
              <a:rPr lang="en-US" sz="3200" b="1" dirty="0">
                <a:solidFill>
                  <a:schemeClr val="bg1"/>
                </a:solidFill>
                <a:latin typeface="+mj-lt"/>
                <a:cs typeface="Gill Sans" panose="020B0502020104020203" pitchFamily="34" charset="-79"/>
              </a:rPr>
              <a:t>	Register Page</a:t>
            </a:r>
          </a:p>
        </p:txBody>
      </p:sp>
      <p:sp>
        <p:nvSpPr>
          <p:cNvPr id="2" name="Footer Placeholder 1">
            <a:extLst>
              <a:ext uri="{FF2B5EF4-FFF2-40B4-BE49-F238E27FC236}">
                <a16:creationId xmlns:a16="http://schemas.microsoft.com/office/drawing/2014/main" id="{3D8BBA11-131E-446B-BC9B-D0A09B1AF059}"/>
              </a:ext>
            </a:extLst>
          </p:cNvPr>
          <p:cNvSpPr>
            <a:spLocks noGrp="1"/>
          </p:cNvSpPr>
          <p:nvPr>
            <p:ph type="ftr" sz="quarter" idx="11"/>
          </p:nvPr>
        </p:nvSpPr>
        <p:spPr/>
        <p:txBody>
          <a:bodyPr/>
          <a:lstStyle/>
          <a:p>
            <a:r>
              <a:rPr lang="en-US" dirty="0"/>
              <a:t>Add a Footer</a:t>
            </a:r>
          </a:p>
        </p:txBody>
      </p:sp>
      <p:sp>
        <p:nvSpPr>
          <p:cNvPr id="9" name="Rectangle: Single Corner Snipped 8" descr="Footer accent box">
            <a:extLst>
              <a:ext uri="{FF2B5EF4-FFF2-40B4-BE49-F238E27FC236}">
                <a16:creationId xmlns:a16="http://schemas.microsoft.com/office/drawing/2014/main" id="{DF712259-BEF9-4B45-8D68-5F74C49207DE}"/>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206B3DE3-5308-4ADE-BC26-29765480D1E1}"/>
              </a:ext>
            </a:extLst>
          </p:cNvPr>
          <p:cNvSpPr>
            <a:spLocks noGrp="1"/>
          </p:cNvSpPr>
          <p:nvPr>
            <p:ph type="sldNum" sz="quarter" idx="12"/>
          </p:nvPr>
        </p:nvSpPr>
        <p:spPr/>
        <p:txBody>
          <a:bodyPr/>
          <a:lstStyle/>
          <a:p>
            <a:fld id="{8C2E478F-E849-4A8C-AF1F-CBCC78A7CBFA}" type="slidenum">
              <a:rPr lang="en-US" smtClean="0"/>
              <a:pPr/>
              <a:t>10</a:t>
            </a:fld>
            <a:endParaRPr lang="en-US" dirty="0"/>
          </a:p>
        </p:txBody>
      </p:sp>
    </p:spTree>
    <p:extLst>
      <p:ext uri="{BB962C8B-B14F-4D97-AF65-F5344CB8AC3E}">
        <p14:creationId xmlns:p14="http://schemas.microsoft.com/office/powerpoint/2010/main" val="2482170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097D2725-75F4-45AA-950F-2F67BBF8F754}"/>
              </a:ext>
            </a:extLst>
          </p:cNvPr>
          <p:cNvSpPr>
            <a:spLocks noGrp="1"/>
          </p:cNvSpPr>
          <p:nvPr>
            <p:ph type="title"/>
          </p:nvPr>
        </p:nvSpPr>
        <p:spPr>
          <a:xfrm>
            <a:off x="595884" y="0"/>
            <a:ext cx="11000232" cy="1188720"/>
          </a:xfrm>
        </p:spPr>
        <p:txBody>
          <a:bodyPr/>
          <a:lstStyle/>
          <a:p>
            <a:r>
              <a:rPr lang="en-US" dirty="0"/>
              <a:t>Title:</a:t>
            </a:r>
          </a:p>
        </p:txBody>
      </p:sp>
      <p:pic>
        <p:nvPicPr>
          <p:cNvPr id="5" name="Picture Placeholder 4">
            <a:extLst>
              <a:ext uri="{FF2B5EF4-FFF2-40B4-BE49-F238E27FC236}">
                <a16:creationId xmlns:a16="http://schemas.microsoft.com/office/drawing/2014/main" id="{A0DC386B-E165-424D-B694-E2C45FFA4071}"/>
              </a:ext>
            </a:extLst>
          </p:cNvPr>
          <p:cNvPicPr>
            <a:picLocks noGrp="1" noChangeAspect="1"/>
          </p:cNvPicPr>
          <p:nvPr>
            <p:ph type="pic" sz="quarter" idx="10"/>
          </p:nvPr>
        </p:nvPicPr>
        <p:blipFill>
          <a:blip r:embed="rId3"/>
          <a:srcRect/>
          <a:stretch/>
        </p:blipFill>
        <p:spPr>
          <a:xfrm>
            <a:off x="0" y="0"/>
            <a:ext cx="12192000" cy="6858000"/>
          </a:xfrm>
        </p:spPr>
      </p:pic>
      <p:sp>
        <p:nvSpPr>
          <p:cNvPr id="11" name="Rectangle 10">
            <a:extLst>
              <a:ext uri="{FF2B5EF4-FFF2-40B4-BE49-F238E27FC236}">
                <a16:creationId xmlns:a16="http://schemas.microsoft.com/office/drawing/2014/main" id="{618826A1-4E90-405A-AE28-5500B0A362E3}"/>
              </a:ext>
              <a:ext uri="{C183D7F6-B498-43B3-948B-1728B52AA6E4}">
                <adec:decorative xmlns:adec="http://schemas.microsoft.com/office/drawing/2017/decorative" val="1"/>
              </a:ext>
            </a:extLst>
          </p:cNvPr>
          <p:cNvSpPr/>
          <p:nvPr/>
        </p:nvSpPr>
        <p:spPr>
          <a:xfrm flipH="1">
            <a:off x="6568221" y="4076700"/>
            <a:ext cx="5386926" cy="2131595"/>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6834487" y="4223911"/>
            <a:ext cx="5357513" cy="2634089"/>
          </a:xfrm>
          <a:prstGeom prst="rect">
            <a:avLst/>
          </a:prstGeom>
          <a:solidFill>
            <a:srgbClr val="2F334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6D4BFC2-69CA-4ED6-89E7-A9ADB571E7A4}"/>
              </a:ext>
            </a:extLst>
          </p:cNvPr>
          <p:cNvSpPr/>
          <p:nvPr/>
        </p:nvSpPr>
        <p:spPr>
          <a:xfrm>
            <a:off x="7050026" y="4485342"/>
            <a:ext cx="4423315" cy="17383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nSpc>
                <a:spcPct val="80000"/>
              </a:lnSpc>
              <a:defRPr sz="10000">
                <a:solidFill>
                  <a:srgbClr val="3A3B39"/>
                </a:solidFill>
                <a:latin typeface="Bebas"/>
                <a:ea typeface="Bebas"/>
                <a:cs typeface="Bebas"/>
                <a:sym typeface="Bebas"/>
              </a:defRPr>
            </a:pPr>
            <a:r>
              <a:rPr lang="en-US" sz="3200" b="1" dirty="0">
                <a:solidFill>
                  <a:schemeClr val="bg1"/>
                </a:solidFill>
                <a:latin typeface="+mj-lt"/>
                <a:cs typeface="Gill Sans" panose="020B0502020104020203" pitchFamily="34" charset="-79"/>
              </a:rPr>
              <a:t>	Admin Page</a:t>
            </a:r>
          </a:p>
        </p:txBody>
      </p:sp>
      <p:sp>
        <p:nvSpPr>
          <p:cNvPr id="2" name="Footer Placeholder 1">
            <a:extLst>
              <a:ext uri="{FF2B5EF4-FFF2-40B4-BE49-F238E27FC236}">
                <a16:creationId xmlns:a16="http://schemas.microsoft.com/office/drawing/2014/main" id="{3D8BBA11-131E-446B-BC9B-D0A09B1AF059}"/>
              </a:ext>
            </a:extLst>
          </p:cNvPr>
          <p:cNvSpPr>
            <a:spLocks noGrp="1"/>
          </p:cNvSpPr>
          <p:nvPr>
            <p:ph type="ftr" sz="quarter" idx="11"/>
          </p:nvPr>
        </p:nvSpPr>
        <p:spPr/>
        <p:txBody>
          <a:bodyPr/>
          <a:lstStyle/>
          <a:p>
            <a:r>
              <a:rPr lang="en-US" dirty="0"/>
              <a:t>Add a Footer</a:t>
            </a:r>
          </a:p>
        </p:txBody>
      </p:sp>
      <p:sp>
        <p:nvSpPr>
          <p:cNvPr id="9" name="Rectangle: Single Corner Snipped 8" descr="Footer accent box">
            <a:extLst>
              <a:ext uri="{FF2B5EF4-FFF2-40B4-BE49-F238E27FC236}">
                <a16:creationId xmlns:a16="http://schemas.microsoft.com/office/drawing/2014/main" id="{DF712259-BEF9-4B45-8D68-5F74C49207DE}"/>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206B3DE3-5308-4ADE-BC26-29765480D1E1}"/>
              </a:ext>
            </a:extLst>
          </p:cNvPr>
          <p:cNvSpPr>
            <a:spLocks noGrp="1"/>
          </p:cNvSpPr>
          <p:nvPr>
            <p:ph type="sldNum" sz="quarter" idx="12"/>
          </p:nvPr>
        </p:nvSpPr>
        <p:spPr/>
        <p:txBody>
          <a:bodyPr/>
          <a:lstStyle/>
          <a:p>
            <a:fld id="{8C2E478F-E849-4A8C-AF1F-CBCC78A7CBFA}" type="slidenum">
              <a:rPr lang="en-US" smtClean="0"/>
              <a:pPr/>
              <a:t>11</a:t>
            </a:fld>
            <a:endParaRPr lang="en-US" dirty="0"/>
          </a:p>
        </p:txBody>
      </p:sp>
    </p:spTree>
    <p:extLst>
      <p:ext uri="{BB962C8B-B14F-4D97-AF65-F5344CB8AC3E}">
        <p14:creationId xmlns:p14="http://schemas.microsoft.com/office/powerpoint/2010/main" val="3003920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097D2725-75F4-45AA-950F-2F67BBF8F754}"/>
              </a:ext>
            </a:extLst>
          </p:cNvPr>
          <p:cNvSpPr>
            <a:spLocks noGrp="1"/>
          </p:cNvSpPr>
          <p:nvPr>
            <p:ph type="title"/>
          </p:nvPr>
        </p:nvSpPr>
        <p:spPr>
          <a:xfrm>
            <a:off x="595884" y="0"/>
            <a:ext cx="11000232" cy="1188720"/>
          </a:xfrm>
        </p:spPr>
        <p:txBody>
          <a:bodyPr/>
          <a:lstStyle/>
          <a:p>
            <a:r>
              <a:rPr lang="en-US" dirty="0"/>
              <a:t>Title:</a:t>
            </a:r>
          </a:p>
        </p:txBody>
      </p:sp>
      <p:pic>
        <p:nvPicPr>
          <p:cNvPr id="5" name="Picture Placeholder 4">
            <a:extLst>
              <a:ext uri="{FF2B5EF4-FFF2-40B4-BE49-F238E27FC236}">
                <a16:creationId xmlns:a16="http://schemas.microsoft.com/office/drawing/2014/main" id="{A0DC386B-E165-424D-B694-E2C45FFA4071}"/>
              </a:ext>
            </a:extLst>
          </p:cNvPr>
          <p:cNvPicPr>
            <a:picLocks noGrp="1" noChangeAspect="1"/>
          </p:cNvPicPr>
          <p:nvPr>
            <p:ph type="pic" sz="quarter" idx="10"/>
          </p:nvPr>
        </p:nvPicPr>
        <p:blipFill>
          <a:blip r:embed="rId3"/>
          <a:srcRect/>
          <a:stretch/>
        </p:blipFill>
        <p:spPr>
          <a:xfrm>
            <a:off x="0" y="0"/>
            <a:ext cx="12192000" cy="6858000"/>
          </a:xfrm>
        </p:spPr>
      </p:pic>
      <p:sp>
        <p:nvSpPr>
          <p:cNvPr id="11" name="Rectangle 10">
            <a:extLst>
              <a:ext uri="{FF2B5EF4-FFF2-40B4-BE49-F238E27FC236}">
                <a16:creationId xmlns:a16="http://schemas.microsoft.com/office/drawing/2014/main" id="{618826A1-4E90-405A-AE28-5500B0A362E3}"/>
              </a:ext>
              <a:ext uri="{C183D7F6-B498-43B3-948B-1728B52AA6E4}">
                <adec:decorative xmlns:adec="http://schemas.microsoft.com/office/drawing/2017/decorative" val="1"/>
              </a:ext>
            </a:extLst>
          </p:cNvPr>
          <p:cNvSpPr/>
          <p:nvPr/>
        </p:nvSpPr>
        <p:spPr>
          <a:xfrm flipH="1">
            <a:off x="6568221" y="4076700"/>
            <a:ext cx="5386926" cy="2131595"/>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6834487" y="4223911"/>
            <a:ext cx="5357513" cy="2634089"/>
          </a:xfrm>
          <a:prstGeom prst="rect">
            <a:avLst/>
          </a:prstGeom>
          <a:solidFill>
            <a:srgbClr val="2F334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6D4BFC2-69CA-4ED6-89E7-A9ADB571E7A4}"/>
              </a:ext>
            </a:extLst>
          </p:cNvPr>
          <p:cNvSpPr/>
          <p:nvPr/>
        </p:nvSpPr>
        <p:spPr>
          <a:xfrm>
            <a:off x="7050026" y="4485342"/>
            <a:ext cx="4423315" cy="17383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nSpc>
                <a:spcPct val="80000"/>
              </a:lnSpc>
              <a:defRPr sz="10000">
                <a:solidFill>
                  <a:srgbClr val="3A3B39"/>
                </a:solidFill>
                <a:latin typeface="Bebas"/>
                <a:ea typeface="Bebas"/>
                <a:cs typeface="Bebas"/>
                <a:sym typeface="Bebas"/>
              </a:defRPr>
            </a:pPr>
            <a:r>
              <a:rPr lang="en-US" sz="3200" b="1" dirty="0">
                <a:solidFill>
                  <a:schemeClr val="bg1"/>
                </a:solidFill>
                <a:latin typeface="+mj-lt"/>
                <a:cs typeface="Gill Sans" panose="020B0502020104020203" pitchFamily="34" charset="-79"/>
              </a:rPr>
              <a:t>	Auctions Page</a:t>
            </a:r>
          </a:p>
        </p:txBody>
      </p:sp>
      <p:sp>
        <p:nvSpPr>
          <p:cNvPr id="2" name="Footer Placeholder 1">
            <a:extLst>
              <a:ext uri="{FF2B5EF4-FFF2-40B4-BE49-F238E27FC236}">
                <a16:creationId xmlns:a16="http://schemas.microsoft.com/office/drawing/2014/main" id="{3D8BBA11-131E-446B-BC9B-D0A09B1AF059}"/>
              </a:ext>
            </a:extLst>
          </p:cNvPr>
          <p:cNvSpPr>
            <a:spLocks noGrp="1"/>
          </p:cNvSpPr>
          <p:nvPr>
            <p:ph type="ftr" sz="quarter" idx="11"/>
          </p:nvPr>
        </p:nvSpPr>
        <p:spPr/>
        <p:txBody>
          <a:bodyPr/>
          <a:lstStyle/>
          <a:p>
            <a:r>
              <a:rPr lang="en-US" dirty="0"/>
              <a:t>Add a Footer</a:t>
            </a:r>
          </a:p>
        </p:txBody>
      </p:sp>
      <p:sp>
        <p:nvSpPr>
          <p:cNvPr id="9" name="Rectangle: Single Corner Snipped 8" descr="Footer accent box">
            <a:extLst>
              <a:ext uri="{FF2B5EF4-FFF2-40B4-BE49-F238E27FC236}">
                <a16:creationId xmlns:a16="http://schemas.microsoft.com/office/drawing/2014/main" id="{DF712259-BEF9-4B45-8D68-5F74C49207DE}"/>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206B3DE3-5308-4ADE-BC26-29765480D1E1}"/>
              </a:ext>
            </a:extLst>
          </p:cNvPr>
          <p:cNvSpPr>
            <a:spLocks noGrp="1"/>
          </p:cNvSpPr>
          <p:nvPr>
            <p:ph type="sldNum" sz="quarter" idx="12"/>
          </p:nvPr>
        </p:nvSpPr>
        <p:spPr/>
        <p:txBody>
          <a:bodyPr/>
          <a:lstStyle/>
          <a:p>
            <a:fld id="{8C2E478F-E849-4A8C-AF1F-CBCC78A7CBFA}" type="slidenum">
              <a:rPr lang="en-US" smtClean="0"/>
              <a:pPr/>
              <a:t>12</a:t>
            </a:fld>
            <a:endParaRPr lang="en-US" dirty="0"/>
          </a:p>
        </p:txBody>
      </p:sp>
    </p:spTree>
    <p:extLst>
      <p:ext uri="{BB962C8B-B14F-4D97-AF65-F5344CB8AC3E}">
        <p14:creationId xmlns:p14="http://schemas.microsoft.com/office/powerpoint/2010/main" val="2881091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pic>
        <p:nvPicPr>
          <p:cNvPr id="5" name="Picture Placeholder 4" descr="Triangular design ceiling">
            <a:extLst>
              <a:ext uri="{FF2B5EF4-FFF2-40B4-BE49-F238E27FC236}">
                <a16:creationId xmlns:a16="http://schemas.microsoft.com/office/drawing/2014/main" id="{ECE6809B-9586-4FFC-9D20-26C51CA9653B}"/>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35" name="Rectangle 34">
            <a:extLst>
              <a:ext uri="{FF2B5EF4-FFF2-40B4-BE49-F238E27FC236}">
                <a16:creationId xmlns:a16="http://schemas.microsoft.com/office/drawing/2014/main" id="{B6C8E487-ADDC-4F1B-A30A-BAABB4998F49}"/>
              </a:ext>
              <a:ext uri="{C183D7F6-B498-43B3-948B-1728B52AA6E4}">
                <adec:decorative xmlns:adec="http://schemas.microsoft.com/office/drawing/2017/decorative" val="1"/>
              </a:ext>
            </a:extLst>
          </p:cNvPr>
          <p:cNvSpPr/>
          <p:nvPr/>
        </p:nvSpPr>
        <p:spPr>
          <a:xfrm>
            <a:off x="-35508" y="20298"/>
            <a:ext cx="12192000" cy="6858000"/>
          </a:xfrm>
          <a:prstGeom prst="rect">
            <a:avLst/>
          </a:prstGeom>
          <a:solidFill>
            <a:srgbClr val="2F334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Group 39">
            <a:extLst>
              <a:ext uri="{FF2B5EF4-FFF2-40B4-BE49-F238E27FC236}">
                <a16:creationId xmlns:a16="http://schemas.microsoft.com/office/drawing/2014/main" id="{11BEC607-8474-408E-A7AC-48A065F31B63}"/>
              </a:ext>
              <a:ext uri="{C183D7F6-B498-43B3-948B-1728B52AA6E4}">
                <adec:decorative xmlns:adec="http://schemas.microsoft.com/office/drawing/2017/decorative" val="1"/>
              </a:ext>
            </a:extLst>
          </p:cNvPr>
          <p:cNvGrpSpPr/>
          <p:nvPr/>
        </p:nvGrpSpPr>
        <p:grpSpPr>
          <a:xfrm flipH="1">
            <a:off x="2076202" y="1374276"/>
            <a:ext cx="7324426" cy="3883523"/>
            <a:chOff x="252031" y="-22763"/>
            <a:chExt cx="7324426" cy="7269964"/>
          </a:xfrm>
        </p:grpSpPr>
        <p:sp>
          <p:nvSpPr>
            <p:cNvPr id="42" name="Rectangle 41">
              <a:extLst>
                <a:ext uri="{FF2B5EF4-FFF2-40B4-BE49-F238E27FC236}">
                  <a16:creationId xmlns:a16="http://schemas.microsoft.com/office/drawing/2014/main" id="{B601E3FC-2016-4085-9A4B-A172702EAAE1}"/>
                </a:ext>
                <a:ext uri="{C183D7F6-B498-43B3-948B-1728B52AA6E4}">
                  <adec:decorative xmlns:adec="http://schemas.microsoft.com/office/drawing/2017/decorative" val="1"/>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CBF662F-A198-4AD3-8EBC-0EC9A52B2994}"/>
                </a:ext>
                <a:ext uri="{C183D7F6-B498-43B3-948B-1728B52AA6E4}">
                  <adec:decorative xmlns:adec="http://schemas.microsoft.com/office/drawing/2017/decorative" val="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 uri="{C183D7F6-B498-43B3-948B-1728B52AA6E4}">
                  <adec:decorative xmlns:adec="http://schemas.microsoft.com/office/drawing/2017/decorative" val="1"/>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a:xfrm>
            <a:off x="2782146" y="1527710"/>
            <a:ext cx="6609256" cy="979428"/>
          </a:xfrm>
        </p:spPr>
        <p:txBody>
          <a:bodyPr anchor="ctr"/>
          <a:lstStyle/>
          <a:p>
            <a:r>
              <a:rPr lang="en-US" dirty="0"/>
              <a:t>Conclusion</a:t>
            </a:r>
          </a:p>
        </p:txBody>
      </p:sp>
      <p:sp>
        <p:nvSpPr>
          <p:cNvPr id="10" name="Subtitle 9">
            <a:extLst>
              <a:ext uri="{FF2B5EF4-FFF2-40B4-BE49-F238E27FC236}">
                <a16:creationId xmlns:a16="http://schemas.microsoft.com/office/drawing/2014/main" id="{3E9BAE4F-16CE-4F5D-9BC7-2CB992790F2F}"/>
              </a:ext>
            </a:extLst>
          </p:cNvPr>
          <p:cNvSpPr>
            <a:spLocks noGrp="1"/>
          </p:cNvSpPr>
          <p:nvPr>
            <p:ph type="subTitle" idx="1"/>
          </p:nvPr>
        </p:nvSpPr>
        <p:spPr>
          <a:xfrm>
            <a:off x="2858329" y="2428343"/>
            <a:ext cx="6609256" cy="2374357"/>
          </a:xfrm>
        </p:spPr>
        <p:txBody>
          <a:bodyPr/>
          <a:lstStyle/>
          <a:p>
            <a:pPr marL="342900" indent="-342900" algn="l">
              <a:buFont typeface="Arial" panose="020B0604020202020204" pitchFamily="34" charset="0"/>
              <a:buChar char="•"/>
            </a:pPr>
            <a:r>
              <a:rPr lang="en-US" sz="1800" dirty="0"/>
              <a:t>Learning Pros and Cons of MVC.</a:t>
            </a:r>
          </a:p>
          <a:p>
            <a:pPr marL="342900" indent="-342900" algn="l">
              <a:buFont typeface="Arial" panose="020B0604020202020204" pitchFamily="34" charset="0"/>
              <a:buChar char="•"/>
            </a:pPr>
            <a:r>
              <a:rPr lang="en-US" sz="1800" dirty="0"/>
              <a:t>Understanding how Database's work together with a MVC project.</a:t>
            </a:r>
          </a:p>
          <a:p>
            <a:pPr marL="342900" indent="-342900" algn="l">
              <a:buFont typeface="Arial" panose="020B0604020202020204" pitchFamily="34" charset="0"/>
              <a:buChar char="•"/>
            </a:pPr>
            <a:r>
              <a:rPr lang="en-US" sz="1800" dirty="0"/>
              <a:t>Understanding the framework of an Auction portal</a:t>
            </a:r>
          </a:p>
          <a:p>
            <a:pPr marL="342900" indent="-342900" algn="l">
              <a:buFont typeface="Arial" panose="020B0604020202020204" pitchFamily="34" charset="0"/>
              <a:buChar char="•"/>
            </a:pPr>
            <a:endParaRPr lang="en-US" sz="1800" dirty="0"/>
          </a:p>
          <a:p>
            <a:pPr marL="342900" indent="-342900">
              <a:buFont typeface="Arial" panose="020B0604020202020204" pitchFamily="34" charset="0"/>
              <a:buChar char="•"/>
            </a:pPr>
            <a:endParaRPr lang="en-US" dirty="0"/>
          </a:p>
        </p:txBody>
      </p:sp>
      <p:sp>
        <p:nvSpPr>
          <p:cNvPr id="2" name="Footer Placeholder 1">
            <a:extLst>
              <a:ext uri="{FF2B5EF4-FFF2-40B4-BE49-F238E27FC236}">
                <a16:creationId xmlns:a16="http://schemas.microsoft.com/office/drawing/2014/main" id="{9FE3A4F2-29CE-4C57-A172-6A0D63EFD700}"/>
              </a:ext>
            </a:extLst>
          </p:cNvPr>
          <p:cNvSpPr>
            <a:spLocks noGrp="1"/>
          </p:cNvSpPr>
          <p:nvPr>
            <p:ph type="ftr" sz="quarter" idx="4294967295"/>
          </p:nvPr>
        </p:nvSpPr>
        <p:spPr>
          <a:xfrm>
            <a:off x="595884" y="6468303"/>
            <a:ext cx="4114800" cy="365125"/>
          </a:xfrm>
        </p:spPr>
        <p:txBody>
          <a:bodyPr/>
          <a:lstStyle/>
          <a:p>
            <a:r>
              <a:rPr lang="en-US" dirty="0"/>
              <a:t>Add a Footer</a:t>
            </a:r>
          </a:p>
        </p:txBody>
      </p:sp>
      <p:sp>
        <p:nvSpPr>
          <p:cNvPr id="25" name="Rectangle: Single Corner Snipped 24" descr="Footer accent box">
            <a:extLst>
              <a:ext uri="{FF2B5EF4-FFF2-40B4-BE49-F238E27FC236}">
                <a16:creationId xmlns:a16="http://schemas.microsoft.com/office/drawing/2014/main" id="{ADA66B68-D364-4C11-9AA9-052CEAC914E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Slide Number Placeholder 5">
            <a:extLst>
              <a:ext uri="{FF2B5EF4-FFF2-40B4-BE49-F238E27FC236}">
                <a16:creationId xmlns:a16="http://schemas.microsoft.com/office/drawing/2014/main" id="{7B17F9E2-0E31-4010-80D8-F343F24E6E14}"/>
              </a:ext>
            </a:extLst>
          </p:cNvPr>
          <p:cNvSpPr>
            <a:spLocks noGrp="1"/>
          </p:cNvSpPr>
          <p:nvPr>
            <p:ph type="sldNum" sz="quarter" idx="4294967295"/>
          </p:nvPr>
        </p:nvSpPr>
        <p:spPr>
          <a:xfrm>
            <a:off x="11549268" y="6413649"/>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13</a:t>
            </a:fld>
            <a:endParaRPr lang="en-US" dirty="0"/>
          </a:p>
        </p:txBody>
      </p:sp>
    </p:spTree>
    <p:extLst>
      <p:ext uri="{BB962C8B-B14F-4D97-AF65-F5344CB8AC3E}">
        <p14:creationId xmlns:p14="http://schemas.microsoft.com/office/powerpoint/2010/main" val="207078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black car with red lights&#10;&#10;Description automatically generated with medium confidence">
            <a:extLst>
              <a:ext uri="{FF2B5EF4-FFF2-40B4-BE49-F238E27FC236}">
                <a16:creationId xmlns:a16="http://schemas.microsoft.com/office/drawing/2014/main" id="{B1A0F906-AB9D-4A75-8680-571CBAA75DFE}"/>
              </a:ext>
            </a:extLst>
          </p:cNvPr>
          <p:cNvPicPr>
            <a:picLocks noGrp="1" noChangeAspect="1"/>
          </p:cNvPicPr>
          <p:nvPr>
            <p:ph type="pic" sz="quarter" idx="15"/>
          </p:nvPr>
        </p:nvPicPr>
        <p:blipFill>
          <a:blip r:embed="rId2"/>
          <a:srcRect l="20267" r="20267"/>
          <a:stretch>
            <a:fillRect/>
          </a:stretch>
        </p:blipFill>
        <p:spPr>
          <a:xfrm>
            <a:off x="0" y="0"/>
            <a:ext cx="7250113" cy="6858000"/>
          </a:xfrm>
        </p:spPr>
      </p:pic>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501516" y="2933141"/>
            <a:ext cx="6117771" cy="573989"/>
          </a:xfrm>
        </p:spPr>
        <p:txBody>
          <a:bodyPr anchor="ctr">
            <a:normAutofit/>
          </a:bodyPr>
          <a:lstStyle/>
          <a:p>
            <a:r>
              <a:rPr lang="en-US" dirty="0"/>
              <a:t>References</a:t>
            </a:r>
          </a:p>
        </p:txBody>
      </p:sp>
      <p:sp>
        <p:nvSpPr>
          <p:cNvPr id="3" name="Text Placeholder 2">
            <a:extLst>
              <a:ext uri="{FF2B5EF4-FFF2-40B4-BE49-F238E27FC236}">
                <a16:creationId xmlns:a16="http://schemas.microsoft.com/office/drawing/2014/main" id="{B84C3A53-760B-4DC4-9550-B0B5BB606FCD}"/>
              </a:ext>
            </a:extLst>
          </p:cNvPr>
          <p:cNvSpPr>
            <a:spLocks noGrp="1"/>
          </p:cNvSpPr>
          <p:nvPr>
            <p:ph idx="1"/>
          </p:nvPr>
        </p:nvSpPr>
        <p:spPr>
          <a:xfrm>
            <a:off x="7407564" y="1136073"/>
            <a:ext cx="3814618" cy="4502728"/>
          </a:xfrm>
        </p:spPr>
        <p:txBody>
          <a:bodyPr>
            <a:normAutofit/>
          </a:bodyPr>
          <a:lstStyle/>
          <a:p>
            <a:r>
              <a:rPr lang="en-US" u="sng" dirty="0"/>
              <a:t>Wikipedia.org</a:t>
            </a:r>
          </a:p>
          <a:p>
            <a:r>
              <a:rPr lang="en-US" u="sng" dirty="0"/>
              <a:t>Youtube.com</a:t>
            </a:r>
          </a:p>
          <a:p>
            <a:r>
              <a:rPr lang="en-US" u="sng" dirty="0"/>
              <a:t>Lectures </a:t>
            </a:r>
          </a:p>
          <a:p>
            <a:r>
              <a:rPr lang="en-US" u="sng" dirty="0"/>
              <a:t>Lecture materials</a:t>
            </a:r>
          </a:p>
          <a:p>
            <a:r>
              <a:rPr lang="en-US" u="sng" dirty="0"/>
              <a:t>Github.com</a:t>
            </a:r>
          </a:p>
          <a:p>
            <a:r>
              <a:rPr lang="en-US" u="sng" dirty="0"/>
              <a:t>w3schools.com</a:t>
            </a:r>
          </a:p>
          <a:p>
            <a:r>
              <a:rPr lang="en-US" u="sng" dirty="0"/>
              <a:t>Stackoverflow.com</a:t>
            </a:r>
          </a:p>
          <a:p>
            <a:endParaRPr lang="en-US" u="sng" dirty="0"/>
          </a:p>
        </p:txBody>
      </p:sp>
      <p:sp>
        <p:nvSpPr>
          <p:cNvPr id="2" name="Slide Number Placeholder 1">
            <a:extLst>
              <a:ext uri="{FF2B5EF4-FFF2-40B4-BE49-F238E27FC236}">
                <a16:creationId xmlns:a16="http://schemas.microsoft.com/office/drawing/2014/main" id="{D886D306-B4E6-47AF-A7F0-22B0BB044488}"/>
              </a:ext>
            </a:extLst>
          </p:cNvPr>
          <p:cNvSpPr>
            <a:spLocks noGrp="1"/>
          </p:cNvSpPr>
          <p:nvPr>
            <p:ph type="sldNum" sz="quarter" idx="17"/>
          </p:nvPr>
        </p:nvSpPr>
        <p:spPr>
          <a:xfrm>
            <a:off x="11549269" y="6405746"/>
            <a:ext cx="642731" cy="407804"/>
          </a:xfrm>
        </p:spPr>
        <p:txBody>
          <a:bodyPr anchor="ctr">
            <a:normAutofit/>
          </a:bodyPr>
          <a:lstStyle/>
          <a:p>
            <a:pPr>
              <a:spcAft>
                <a:spcPts val="600"/>
              </a:spcAft>
            </a:pPr>
            <a:fld id="{8C2E478F-E849-4A8C-AF1F-CBCC78A7CBFA}" type="slidenum">
              <a:rPr lang="en-US" smtClean="0"/>
              <a:pPr>
                <a:spcAft>
                  <a:spcPts val="600"/>
                </a:spcAft>
              </a:pPr>
              <a:t>14</a:t>
            </a:fld>
            <a:endParaRPr lang="en-US"/>
          </a:p>
        </p:txBody>
      </p:sp>
    </p:spTree>
    <p:extLst>
      <p:ext uri="{BB962C8B-B14F-4D97-AF65-F5344CB8AC3E}">
        <p14:creationId xmlns:p14="http://schemas.microsoft.com/office/powerpoint/2010/main" val="5958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5445F47-6D74-450C-BC16-998D2021AD78}"/>
              </a:ext>
            </a:extLst>
          </p:cNvPr>
          <p:cNvSpPr>
            <a:spLocks noGrp="1"/>
          </p:cNvSpPr>
          <p:nvPr>
            <p:ph type="title"/>
          </p:nvPr>
        </p:nvSpPr>
        <p:spPr>
          <a:xfrm>
            <a:off x="957941" y="1179080"/>
            <a:ext cx="5138057" cy="979308"/>
          </a:xfrm>
        </p:spPr>
        <p:txBody>
          <a:bodyPr/>
          <a:lstStyle/>
          <a:p>
            <a:r>
              <a:rPr lang="en-US" dirty="0"/>
              <a:t>Overview</a:t>
            </a:r>
          </a:p>
        </p:txBody>
      </p:sp>
      <p:sp>
        <p:nvSpPr>
          <p:cNvPr id="8" name="Text Placeholder 7">
            <a:extLst>
              <a:ext uri="{FF2B5EF4-FFF2-40B4-BE49-F238E27FC236}">
                <a16:creationId xmlns:a16="http://schemas.microsoft.com/office/drawing/2014/main" id="{E79DECD2-B85E-4CB3-BBFB-C64131454B65}"/>
              </a:ext>
            </a:extLst>
          </p:cNvPr>
          <p:cNvSpPr>
            <a:spLocks noGrp="1"/>
          </p:cNvSpPr>
          <p:nvPr>
            <p:ph type="body" sz="half" idx="2"/>
          </p:nvPr>
        </p:nvSpPr>
        <p:spPr>
          <a:xfrm>
            <a:off x="957942" y="2360354"/>
            <a:ext cx="5138057" cy="3704017"/>
          </a:xfrm>
        </p:spPr>
        <p:txBody>
          <a:bodyPr>
            <a:normAutofit fontScale="92500"/>
          </a:bodyPr>
          <a:lstStyle/>
          <a:p>
            <a:pPr marL="285750" indent="-285750">
              <a:buFont typeface="Arial" panose="020B0604020202020204" pitchFamily="34" charset="0"/>
              <a:buChar char="•"/>
            </a:pPr>
            <a:r>
              <a:rPr lang="en-US" sz="2400" dirty="0"/>
              <a:t>Introduction</a:t>
            </a:r>
          </a:p>
          <a:p>
            <a:pPr marL="285750" indent="-285750">
              <a:buFont typeface="Arial" panose="020B0604020202020204" pitchFamily="34" charset="0"/>
              <a:buChar char="•"/>
            </a:pPr>
            <a:r>
              <a:rPr lang="en-US" sz="2400" dirty="0"/>
              <a:t>H&amp;A’s Structure </a:t>
            </a:r>
          </a:p>
          <a:p>
            <a:pPr marL="285750" indent="-285750">
              <a:buFont typeface="Arial" panose="020B0604020202020204" pitchFamily="34" charset="0"/>
              <a:buChar char="•"/>
            </a:pPr>
            <a:r>
              <a:rPr lang="en-US" sz="2400" dirty="0"/>
              <a:t>Controllers</a:t>
            </a:r>
          </a:p>
          <a:p>
            <a:pPr marL="285750" indent="-285750">
              <a:buFont typeface="Arial" panose="020B0604020202020204" pitchFamily="34" charset="0"/>
              <a:buChar char="•"/>
            </a:pPr>
            <a:r>
              <a:rPr lang="en-US" sz="2400" dirty="0"/>
              <a:t>Views</a:t>
            </a:r>
          </a:p>
          <a:p>
            <a:pPr marL="285750" indent="-285750">
              <a:buFont typeface="Arial" panose="020B0604020202020204" pitchFamily="34" charset="0"/>
              <a:buChar char="•"/>
            </a:pPr>
            <a:r>
              <a:rPr lang="en-US" sz="2400" dirty="0"/>
              <a:t>Conclusion</a:t>
            </a:r>
          </a:p>
          <a:p>
            <a:pPr marL="285750" indent="-285750">
              <a:buFont typeface="Arial" panose="020B0604020202020204" pitchFamily="34" charset="0"/>
              <a:buChar char="•"/>
            </a:pPr>
            <a:r>
              <a:rPr lang="en-US" sz="2400" dirty="0"/>
              <a:t>References</a:t>
            </a:r>
          </a:p>
        </p:txBody>
      </p:sp>
      <p:pic>
        <p:nvPicPr>
          <p:cNvPr id="5" name="Picture Placeholder 4" descr="Two Buildings" title="Two Buildings">
            <a:extLst>
              <a:ext uri="{FF2B5EF4-FFF2-40B4-BE49-F238E27FC236}">
                <a16:creationId xmlns:a16="http://schemas.microsoft.com/office/drawing/2014/main" id="{9EF82849-1FFF-4EE2-B6A4-C19B8A083067}"/>
              </a:ext>
            </a:extLst>
          </p:cNvPr>
          <p:cNvPicPr>
            <a:picLocks noGrp="1" noChangeAspect="1"/>
          </p:cNvPicPr>
          <p:nvPr>
            <p:ph type="pic" idx="1"/>
          </p:nvPr>
        </p:nvPicPr>
        <p:blipFill>
          <a:blip r:embed="rId3">
            <a:extLst>
              <a:ext uri="{BEBA8EAE-BF5A-486C-A8C5-ECC9F3942E4B}">
                <a14:imgProps xmlns:a14="http://schemas.microsoft.com/office/drawing/2010/main">
                  <a14:imgLayer r:embed="rId4">
                    <a14:imgEffect>
                      <a14:brightnessContrast bright="-29000" contrast="24000"/>
                    </a14:imgEffect>
                  </a14:imgLayer>
                </a14:imgProps>
              </a:ext>
              <a:ext uri="{28A0092B-C50C-407E-A947-70E740481C1C}">
                <a14:useLocalDpi xmlns:a14="http://schemas.microsoft.com/office/drawing/2010/main" val="0"/>
              </a:ext>
            </a:extLst>
          </a:blip>
          <a:srcRect/>
          <a:stretch>
            <a:fillRect/>
          </a:stretch>
        </p:blipFill>
        <p:spPr/>
      </p:pic>
      <p:sp>
        <p:nvSpPr>
          <p:cNvPr id="10" name="Rectangle: Single Corner Snipped 9" descr="Footer accent box">
            <a:extLst>
              <a:ext uri="{FF2B5EF4-FFF2-40B4-BE49-F238E27FC236}">
                <a16:creationId xmlns:a16="http://schemas.microsoft.com/office/drawing/2014/main" id="{CDA9F8EC-2836-4D7A-8BB2-6D1C849515C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C25E833F-FD8B-46E5-BD16-A82D3EDA8554}"/>
              </a:ext>
            </a:extLst>
          </p:cNvPr>
          <p:cNvSpPr>
            <a:spLocks noGrp="1"/>
          </p:cNvSpPr>
          <p:nvPr>
            <p:ph type="sldNum" sz="quarter" idx="15"/>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48532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ity Scape" title="City Scape">
            <a:extLst>
              <a:ext uri="{FF2B5EF4-FFF2-40B4-BE49-F238E27FC236}">
                <a16:creationId xmlns:a16="http://schemas.microsoft.com/office/drawing/2014/main" id="{8C001EA0-C1FE-4BFF-BAE0-93D031DC21E0}"/>
              </a:ext>
            </a:extLst>
          </p:cNvPr>
          <p:cNvPicPr>
            <a:picLocks noGrp="1" noChangeAspect="1"/>
          </p:cNvPicPr>
          <p:nvPr>
            <p:ph type="pic" sz="quarter" idx="15"/>
          </p:nvPr>
        </p:nvPicPr>
        <p:blipFill>
          <a:blip r:embed="rId2">
            <a:extLst>
              <a:ext uri="{BEBA8EAE-BF5A-486C-A8C5-ECC9F3942E4B}">
                <a14:imgProps xmlns:a14="http://schemas.microsoft.com/office/drawing/2010/main">
                  <a14:imgLayer r:embed="rId3">
                    <a14:imgEffect>
                      <a14:brightnessContrast bright="-38000"/>
                    </a14:imgEffect>
                  </a14:imgLayer>
                </a14:imgProps>
              </a:ext>
              <a:ext uri="{28A0092B-C50C-407E-A947-70E740481C1C}">
                <a14:useLocalDpi xmlns:a14="http://schemas.microsoft.com/office/drawing/2010/main" val="0"/>
              </a:ext>
            </a:extLst>
          </a:blip>
          <a:srcRect/>
          <a:stretch>
            <a:fillRect/>
          </a:stretch>
        </p:blipFill>
        <p:spPr/>
      </p:pic>
      <p:grpSp>
        <p:nvGrpSpPr>
          <p:cNvPr id="31" name="Group 30">
            <a:extLst>
              <a:ext uri="{FF2B5EF4-FFF2-40B4-BE49-F238E27FC236}">
                <a16:creationId xmlns:a16="http://schemas.microsoft.com/office/drawing/2014/main" id="{CDA17D7C-7C63-439C-8B50-C9B0F0F9AAF7}"/>
              </a:ext>
              <a:ext uri="{C183D7F6-B498-43B3-948B-1728B52AA6E4}">
                <adec:decorative xmlns:adec="http://schemas.microsoft.com/office/drawing/2017/decorative" val="1"/>
              </a:ext>
            </a:extLst>
          </p:cNvPr>
          <p:cNvGrpSpPr/>
          <p:nvPr/>
        </p:nvGrpSpPr>
        <p:grpSpPr>
          <a:xfrm flipH="1">
            <a:off x="4115984" y="252563"/>
            <a:ext cx="7433283" cy="5995838"/>
            <a:chOff x="252031" y="391887"/>
            <a:chExt cx="7433283" cy="6215741"/>
          </a:xfrm>
        </p:grpSpPr>
        <p:sp>
          <p:nvSpPr>
            <p:cNvPr id="33" name="Rectangle 32">
              <a:extLst>
                <a:ext uri="{FF2B5EF4-FFF2-40B4-BE49-F238E27FC236}">
                  <a16:creationId xmlns:a16="http://schemas.microsoft.com/office/drawing/2014/main" id="{C0DB13C1-B4FB-4D33-A199-5BB34983AB47}"/>
                </a:ext>
                <a:ext uri="{C183D7F6-B498-43B3-948B-1728B52AA6E4}">
                  <adec:decorative xmlns:adec="http://schemas.microsoft.com/office/drawing/2017/decorative" val="1"/>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32FD79E9-DA87-4AE3-AB4F-454E8B1C7E28}"/>
                </a:ext>
                <a:ext uri="{C183D7F6-B498-43B3-948B-1728B52AA6E4}">
                  <adec:decorative xmlns:adec="http://schemas.microsoft.com/office/drawing/2017/decorative" val="1"/>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7CAE694-E5D7-45D8-80CE-4067B6610E53}"/>
                </a:ext>
                <a:ext uri="{C183D7F6-B498-43B3-948B-1728B52AA6E4}">
                  <adec:decorative xmlns:adec="http://schemas.microsoft.com/office/drawing/2017/decorative" val="1"/>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Title 6">
            <a:extLst>
              <a:ext uri="{FF2B5EF4-FFF2-40B4-BE49-F238E27FC236}">
                <a16:creationId xmlns:a16="http://schemas.microsoft.com/office/drawing/2014/main" id="{D5445F47-6D74-450C-BC16-998D2021AD78}"/>
              </a:ext>
            </a:extLst>
          </p:cNvPr>
          <p:cNvSpPr>
            <a:spLocks noGrp="1"/>
          </p:cNvSpPr>
          <p:nvPr>
            <p:ph type="title"/>
          </p:nvPr>
        </p:nvSpPr>
        <p:spPr/>
        <p:txBody>
          <a:bodyPr/>
          <a:lstStyle/>
          <a:p>
            <a:r>
              <a:rPr lang="en-US" dirty="0"/>
              <a:t>Introduction</a:t>
            </a:r>
          </a:p>
        </p:txBody>
      </p:sp>
      <p:sp>
        <p:nvSpPr>
          <p:cNvPr id="9" name="Text Placeholder 8">
            <a:extLst>
              <a:ext uri="{FF2B5EF4-FFF2-40B4-BE49-F238E27FC236}">
                <a16:creationId xmlns:a16="http://schemas.microsoft.com/office/drawing/2014/main" id="{4744B28E-5E14-4A77-AD4F-C979905862BF}"/>
              </a:ext>
            </a:extLst>
          </p:cNvPr>
          <p:cNvSpPr>
            <a:spLocks noGrp="1"/>
          </p:cNvSpPr>
          <p:nvPr>
            <p:ph type="body" idx="13"/>
          </p:nvPr>
        </p:nvSpPr>
        <p:spPr/>
        <p:txBody>
          <a:bodyPr/>
          <a:lstStyle/>
          <a:p>
            <a:r>
              <a:rPr lang="en-US" dirty="0"/>
              <a:t>H&amp;A’s Auction Portal</a:t>
            </a:r>
          </a:p>
        </p:txBody>
      </p:sp>
      <p:sp>
        <p:nvSpPr>
          <p:cNvPr id="4" name="Content Placeholder 3">
            <a:extLst>
              <a:ext uri="{FF2B5EF4-FFF2-40B4-BE49-F238E27FC236}">
                <a16:creationId xmlns:a16="http://schemas.microsoft.com/office/drawing/2014/main" id="{2885A4AC-9AA0-4EFF-8162-609223BF5D70}"/>
              </a:ext>
            </a:extLst>
          </p:cNvPr>
          <p:cNvSpPr>
            <a:spLocks noGrp="1"/>
          </p:cNvSpPr>
          <p:nvPr>
            <p:ph idx="1"/>
          </p:nvPr>
        </p:nvSpPr>
        <p:spPr/>
        <p:txBody>
          <a:bodyPr>
            <a:normAutofit/>
          </a:bodyPr>
          <a:lstStyle/>
          <a:p>
            <a:pPr marL="0" indent="0">
              <a:buNone/>
            </a:pPr>
            <a:r>
              <a:rPr lang="en-US" b="0" i="0" dirty="0">
                <a:solidFill>
                  <a:srgbClr val="BDC1C6"/>
                </a:solidFill>
                <a:effectLst/>
                <a:latin typeface="arial" panose="020B0604020202020204" pitchFamily="34" charset="0"/>
              </a:rPr>
              <a:t>Online auction websites allow </a:t>
            </a:r>
            <a:r>
              <a:rPr lang="en-US" b="1" i="0" dirty="0">
                <a:solidFill>
                  <a:srgbClr val="BDC1C6"/>
                </a:solidFill>
                <a:effectLst/>
                <a:latin typeface="arial" panose="020B0604020202020204" pitchFamily="34" charset="0"/>
              </a:rPr>
              <a:t>you to sell and bid on items from the comfort of your home or office</a:t>
            </a:r>
            <a:r>
              <a:rPr lang="en-US" b="0" i="0" dirty="0">
                <a:solidFill>
                  <a:srgbClr val="BDC1C6"/>
                </a:solidFill>
                <a:effectLst/>
                <a:latin typeface="arial" panose="020B0604020202020204" pitchFamily="34" charset="0"/>
              </a:rPr>
              <a:t>. Purchase or sell things like real estate, jewels, business equipment, vehicles, and electronics. Most online auction websites offer protection for both buyers and sellers. </a:t>
            </a:r>
          </a:p>
          <a:p>
            <a:pPr marL="0" indent="0">
              <a:buNone/>
            </a:pPr>
            <a:r>
              <a:rPr lang="en-US" b="0" i="0" dirty="0">
                <a:solidFill>
                  <a:srgbClr val="BDC1C6"/>
                </a:solidFill>
                <a:effectLst/>
                <a:latin typeface="arial" panose="020B0604020202020204" pitchFamily="34" charset="0"/>
              </a:rPr>
              <a:t>H&amp;A is a portal solely on Auctioning cars of different shapes, sizes and Conditions. This is a web site that can allow users to search and bid on cars of their liking and need through the use of the internet in the comfort of there house.</a:t>
            </a:r>
            <a:endParaRPr lang="en-US" dirty="0"/>
          </a:p>
        </p:txBody>
      </p:sp>
      <p:sp>
        <p:nvSpPr>
          <p:cNvPr id="2" name="Footer Placeholder 1">
            <a:extLst>
              <a:ext uri="{FF2B5EF4-FFF2-40B4-BE49-F238E27FC236}">
                <a16:creationId xmlns:a16="http://schemas.microsoft.com/office/drawing/2014/main" id="{80919F81-09E4-41AD-9E45-21C8A7FBC2E5}"/>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6556A3C9-6740-4558-AB5B-687741A63BDD}"/>
              </a:ext>
            </a:extLst>
          </p:cNvPr>
          <p:cNvSpPr>
            <a:spLocks noGrp="1"/>
          </p:cNvSpPr>
          <p:nvPr>
            <p:ph type="sldNum" sz="quarter" idx="17"/>
          </p:nvPr>
        </p:nvSpPr>
        <p:spPr/>
        <p:txBody>
          <a:bodyPr/>
          <a:lstStyle/>
          <a:p>
            <a:fld id="{8C2E478F-E849-4A8C-AF1F-CBCC78A7CBFA}" type="slidenum">
              <a:rPr lang="en-US" smtClean="0"/>
              <a:pPr/>
              <a:t>3</a:t>
            </a:fld>
            <a:endParaRPr lang="en-US" dirty="0"/>
          </a:p>
        </p:txBody>
      </p:sp>
    </p:spTree>
    <p:extLst>
      <p:ext uri="{BB962C8B-B14F-4D97-AF65-F5344CB8AC3E}">
        <p14:creationId xmlns:p14="http://schemas.microsoft.com/office/powerpoint/2010/main" val="259734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033542F-D085-445E-BEBE-DEE6D4F79CAD}"/>
              </a:ext>
            </a:extLst>
          </p:cNvPr>
          <p:cNvSpPr>
            <a:spLocks noGrp="1"/>
          </p:cNvSpPr>
          <p:nvPr>
            <p:ph type="body" idx="1"/>
          </p:nvPr>
        </p:nvSpPr>
        <p:spPr>
          <a:xfrm>
            <a:off x="-167171" y="417476"/>
            <a:ext cx="4826253" cy="1467568"/>
          </a:xfrm>
        </p:spPr>
        <p:txBody>
          <a:bodyPr/>
          <a:lstStyle/>
          <a:p>
            <a:r>
              <a:rPr lang="en-US" sz="4800" dirty="0"/>
              <a:t>Structure</a:t>
            </a:r>
            <a:r>
              <a:rPr lang="en-US" dirty="0"/>
              <a:t> </a:t>
            </a:r>
          </a:p>
        </p:txBody>
      </p:sp>
      <p:sp>
        <p:nvSpPr>
          <p:cNvPr id="5" name="Content Placeholder 4">
            <a:extLst>
              <a:ext uri="{FF2B5EF4-FFF2-40B4-BE49-F238E27FC236}">
                <a16:creationId xmlns:a16="http://schemas.microsoft.com/office/drawing/2014/main" id="{FDF153A6-0E4B-417F-85BB-FD8402B100BD}"/>
              </a:ext>
            </a:extLst>
          </p:cNvPr>
          <p:cNvSpPr>
            <a:spLocks noGrp="1"/>
          </p:cNvSpPr>
          <p:nvPr>
            <p:ph sz="half" idx="2"/>
          </p:nvPr>
        </p:nvSpPr>
        <p:spPr/>
        <p:txBody>
          <a:bodyPr/>
          <a:lstStyle/>
          <a:p>
            <a:r>
              <a:rPr lang="en-US" dirty="0"/>
              <a:t>Our Project contains 7 Controllers controlling a huge number of views , a database containing 10 tables, 4 views, 3 triggers , 17 stored procedure , 5 schemas and many more.</a:t>
            </a:r>
          </a:p>
          <a:p>
            <a:endParaRPr lang="en-US" dirty="0"/>
          </a:p>
        </p:txBody>
      </p:sp>
      <p:pic>
        <p:nvPicPr>
          <p:cNvPr id="9" name="Picture Placeholder 8" descr="Two Buildings" title="Two Buildings">
            <a:extLst>
              <a:ext uri="{FF2B5EF4-FFF2-40B4-BE49-F238E27FC236}">
                <a16:creationId xmlns:a16="http://schemas.microsoft.com/office/drawing/2014/main" id="{422CBBF4-EF67-4184-9603-EC435F55D084}"/>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Text Placeholder 5">
            <a:extLst>
              <a:ext uri="{FF2B5EF4-FFF2-40B4-BE49-F238E27FC236}">
                <a16:creationId xmlns:a16="http://schemas.microsoft.com/office/drawing/2014/main" id="{89C32B2A-F443-47DA-A5C9-E0CCEC6C2F29}"/>
              </a:ext>
            </a:extLst>
          </p:cNvPr>
          <p:cNvSpPr>
            <a:spLocks noGrp="1"/>
          </p:cNvSpPr>
          <p:nvPr>
            <p:ph type="body" idx="13"/>
          </p:nvPr>
        </p:nvSpPr>
        <p:spPr/>
        <p:txBody>
          <a:bodyPr>
            <a:normAutofit fontScale="92500"/>
          </a:bodyPr>
          <a:lstStyle/>
          <a:p>
            <a:r>
              <a:rPr lang="en-US" dirty="0"/>
              <a:t>Structure diagram between views and controllers</a:t>
            </a:r>
          </a:p>
        </p:txBody>
      </p:sp>
      <p:sp>
        <p:nvSpPr>
          <p:cNvPr id="7" name="Content Placeholder 6">
            <a:extLst>
              <a:ext uri="{FF2B5EF4-FFF2-40B4-BE49-F238E27FC236}">
                <a16:creationId xmlns:a16="http://schemas.microsoft.com/office/drawing/2014/main" id="{53DDF559-AB16-43D3-96DE-5FD6A71C1A24}"/>
              </a:ext>
            </a:extLst>
          </p:cNvPr>
          <p:cNvSpPr>
            <a:spLocks noGrp="1"/>
          </p:cNvSpPr>
          <p:nvPr>
            <p:ph sz="half" idx="14"/>
          </p:nvPr>
        </p:nvSpPr>
        <p:spPr/>
        <p:txBody>
          <a:bodyPr/>
          <a:lstStyle/>
          <a:p>
            <a:r>
              <a:rPr lang="en-US" dirty="0"/>
              <a:t>Lorem ipsum dolor sit amet, consectetur adipiscing elit. Ut gravida eros erat. </a:t>
            </a:r>
          </a:p>
          <a:p>
            <a:r>
              <a:rPr lang="en-US" dirty="0"/>
              <a:t>Proin a tellus sed risus lobortis sagittis eu quis est. Duis ut aliquam nisi. Suspendisse vehicula mi diam, </a:t>
            </a:r>
          </a:p>
          <a:p>
            <a:r>
              <a:rPr lang="en-US" dirty="0"/>
              <a:t>sit amet lacinia massa sodales ac. Fusce condimentum egestas nunc a</a:t>
            </a:r>
          </a:p>
        </p:txBody>
      </p:sp>
      <p:sp>
        <p:nvSpPr>
          <p:cNvPr id="2" name="Footer Placeholder 1">
            <a:extLst>
              <a:ext uri="{FF2B5EF4-FFF2-40B4-BE49-F238E27FC236}">
                <a16:creationId xmlns:a16="http://schemas.microsoft.com/office/drawing/2014/main" id="{5483E2DD-4F96-4CE8-A9FE-FD5DF44C4CAC}"/>
              </a:ext>
            </a:extLst>
          </p:cNvPr>
          <p:cNvSpPr>
            <a:spLocks noGrp="1"/>
          </p:cNvSpPr>
          <p:nvPr>
            <p:ph type="ftr" sz="quarter" idx="16"/>
          </p:nvPr>
        </p:nvSpPr>
        <p:spPr/>
        <p:txBody>
          <a:bodyPr/>
          <a:lstStyle/>
          <a:p>
            <a:r>
              <a:rPr lang="en-US" dirty="0"/>
              <a:t>Add a Footer</a:t>
            </a:r>
          </a:p>
        </p:txBody>
      </p:sp>
      <p:sp>
        <p:nvSpPr>
          <p:cNvPr id="16" name="Slide Number Placeholder 15">
            <a:extLst>
              <a:ext uri="{FF2B5EF4-FFF2-40B4-BE49-F238E27FC236}">
                <a16:creationId xmlns:a16="http://schemas.microsoft.com/office/drawing/2014/main" id="{7EF05482-0999-42B8-A27E-59AAA26FB58E}"/>
              </a:ext>
            </a:extLst>
          </p:cNvPr>
          <p:cNvSpPr>
            <a:spLocks noGrp="1"/>
          </p:cNvSpPr>
          <p:nvPr>
            <p:ph type="sldNum" sz="quarter" idx="17"/>
          </p:nvPr>
        </p:nvSpPr>
        <p:spPr/>
        <p:txBody>
          <a:bodyPr/>
          <a:lstStyle/>
          <a:p>
            <a:fld id="{8C2E478F-E849-4A8C-AF1F-CBCC78A7CBFA}" type="slidenum">
              <a:rPr lang="en-US" smtClean="0"/>
              <a:pPr/>
              <a:t>4</a:t>
            </a:fld>
            <a:endParaRPr lang="en-US" dirty="0"/>
          </a:p>
        </p:txBody>
      </p:sp>
      <p:sp>
        <p:nvSpPr>
          <p:cNvPr id="15" name="Title 14" hidden="1">
            <a:extLst>
              <a:ext uri="{FF2B5EF4-FFF2-40B4-BE49-F238E27FC236}">
                <a16:creationId xmlns:a16="http://schemas.microsoft.com/office/drawing/2014/main" id="{A9B3BD41-12E6-4E88-8CE4-3A496CEA28A3}"/>
              </a:ext>
            </a:extLst>
          </p:cNvPr>
          <p:cNvSpPr>
            <a:spLocks noGrp="1"/>
          </p:cNvSpPr>
          <p:nvPr>
            <p:ph type="title"/>
          </p:nvPr>
        </p:nvSpPr>
        <p:spPr/>
        <p:txBody>
          <a:bodyPr/>
          <a:lstStyle/>
          <a:p>
            <a:r>
              <a:rPr lang="en-US" dirty="0"/>
              <a:t>Title</a:t>
            </a:r>
          </a:p>
        </p:txBody>
      </p:sp>
      <p:pic>
        <p:nvPicPr>
          <p:cNvPr id="11" name="Picture 10" descr="Diagram, schematic&#10;&#10;Description automatically generated">
            <a:extLst>
              <a:ext uri="{FF2B5EF4-FFF2-40B4-BE49-F238E27FC236}">
                <a16:creationId xmlns:a16="http://schemas.microsoft.com/office/drawing/2014/main" id="{E6AA433D-0F99-493D-945D-A45F6B2A8812}"/>
              </a:ext>
            </a:extLst>
          </p:cNvPr>
          <p:cNvPicPr>
            <a:picLocks noChangeAspect="1"/>
          </p:cNvPicPr>
          <p:nvPr/>
        </p:nvPicPr>
        <p:blipFill>
          <a:blip r:embed="rId3"/>
          <a:stretch>
            <a:fillRect/>
          </a:stretch>
        </p:blipFill>
        <p:spPr>
          <a:xfrm>
            <a:off x="7261235" y="1987044"/>
            <a:ext cx="4930765" cy="4197852"/>
          </a:xfrm>
          <a:prstGeom prst="rect">
            <a:avLst/>
          </a:prstGeom>
        </p:spPr>
      </p:pic>
    </p:spTree>
    <p:extLst>
      <p:ext uri="{BB962C8B-B14F-4D97-AF65-F5344CB8AC3E}">
        <p14:creationId xmlns:p14="http://schemas.microsoft.com/office/powerpoint/2010/main" val="3174381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Controllers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595884" y="3173660"/>
            <a:ext cx="4226024" cy="2802267"/>
          </a:xfrm>
        </p:spPr>
        <p:txBody>
          <a:bodyPr>
            <a:normAutofit fontScale="70000" lnSpcReduction="20000"/>
          </a:bodyPr>
          <a:lstStyle/>
          <a:p>
            <a:pPr marL="0" indent="0">
              <a:buNone/>
            </a:pPr>
            <a:r>
              <a:rPr lang="en-US" b="1" u="sng" dirty="0"/>
              <a:t>Account Controller</a:t>
            </a:r>
            <a:r>
              <a:rPr lang="en-US" dirty="0"/>
              <a:t>:- Is the one that controls some of main functions of the site which are login, logout and the new user register.</a:t>
            </a:r>
          </a:p>
          <a:p>
            <a:pPr marL="0" indent="0">
              <a:buNone/>
            </a:pPr>
            <a:r>
              <a:rPr lang="en-US" dirty="0"/>
              <a:t>The login function checks the database if there are any user in it which matches the email and password and allows them to access the website features with the help of creating a session.</a:t>
            </a:r>
          </a:p>
          <a:p>
            <a:pPr marL="0" indent="0">
              <a:buNone/>
            </a:pPr>
            <a:r>
              <a:rPr lang="en-US" dirty="0"/>
              <a:t>The logout function abandons the session making it not possible to access the user features.</a:t>
            </a:r>
          </a:p>
          <a:p>
            <a:pPr marL="0" indent="0">
              <a:buNone/>
            </a:pPr>
            <a:r>
              <a:rPr lang="en-US" dirty="0"/>
              <a:t>The register functions sound what it is which is registering a new user to the database so that it can use the auction features.</a:t>
            </a:r>
          </a:p>
        </p:txBody>
      </p:sp>
      <p:sp>
        <p:nvSpPr>
          <p:cNvPr id="11" name="Footer Placeholder 10">
            <a:extLst>
              <a:ext uri="{FF2B5EF4-FFF2-40B4-BE49-F238E27FC236}">
                <a16:creationId xmlns:a16="http://schemas.microsoft.com/office/drawing/2014/main" id="{27599ABA-671B-4E90-B4E8-5B2482234ACA}"/>
              </a:ext>
            </a:extLst>
          </p:cNvPr>
          <p:cNvSpPr>
            <a:spLocks noGrp="1"/>
          </p:cNvSpPr>
          <p:nvPr>
            <p:ph type="ftr" sz="quarter" idx="17"/>
          </p:nvPr>
        </p:nvSpPr>
        <p:spPr/>
        <p:txBody>
          <a:bodyPr/>
          <a:lstStyle/>
          <a:p>
            <a:r>
              <a:rPr lang="en-US" dirty="0"/>
              <a:t>Add a Footer</a:t>
            </a:r>
          </a:p>
        </p:txBody>
      </p:sp>
      <p:sp>
        <p:nvSpPr>
          <p:cNvPr id="12" name="Slide Number Placeholder 11">
            <a:extLst>
              <a:ext uri="{FF2B5EF4-FFF2-40B4-BE49-F238E27FC236}">
                <a16:creationId xmlns:a16="http://schemas.microsoft.com/office/drawing/2014/main" id="{A40D7403-0D24-42D0-9DE5-23601D8FBC17}"/>
              </a:ext>
            </a:extLst>
          </p:cNvPr>
          <p:cNvSpPr>
            <a:spLocks noGrp="1"/>
          </p:cNvSpPr>
          <p:nvPr>
            <p:ph type="sldNum" sz="quarter" idx="18"/>
          </p:nvPr>
        </p:nvSpPr>
        <p:spPr/>
        <p:txBody>
          <a:bodyPr/>
          <a:lstStyle/>
          <a:p>
            <a:fld id="{8C2E478F-E849-4A8C-AF1F-CBCC78A7CBFA}" type="slidenum">
              <a:rPr lang="en-US" smtClean="0"/>
              <a:pPr/>
              <a:t>5</a:t>
            </a:fld>
            <a:endParaRPr lang="en-US" dirty="0"/>
          </a:p>
        </p:txBody>
      </p:sp>
      <p:pic>
        <p:nvPicPr>
          <p:cNvPr id="6" name="Picture 5" descr="Text&#10;&#10;Description automatically generated">
            <a:extLst>
              <a:ext uri="{FF2B5EF4-FFF2-40B4-BE49-F238E27FC236}">
                <a16:creationId xmlns:a16="http://schemas.microsoft.com/office/drawing/2014/main" id="{CC600188-B0FB-4D2B-B644-4102E23ACA61}"/>
              </a:ext>
            </a:extLst>
          </p:cNvPr>
          <p:cNvPicPr>
            <a:picLocks noChangeAspect="1"/>
          </p:cNvPicPr>
          <p:nvPr/>
        </p:nvPicPr>
        <p:blipFill>
          <a:blip r:embed="rId2"/>
          <a:stretch>
            <a:fillRect/>
          </a:stretch>
        </p:blipFill>
        <p:spPr>
          <a:xfrm>
            <a:off x="8353942" y="206458"/>
            <a:ext cx="3601500" cy="3642721"/>
          </a:xfrm>
          <a:prstGeom prst="rect">
            <a:avLst/>
          </a:prstGeom>
        </p:spPr>
      </p:pic>
      <p:pic>
        <p:nvPicPr>
          <p:cNvPr id="8" name="Picture 7" descr="Text&#10;&#10;Description automatically generated">
            <a:extLst>
              <a:ext uri="{FF2B5EF4-FFF2-40B4-BE49-F238E27FC236}">
                <a16:creationId xmlns:a16="http://schemas.microsoft.com/office/drawing/2014/main" id="{92A05F9C-78F0-4D46-B623-1186F4D03F9C}"/>
              </a:ext>
            </a:extLst>
          </p:cNvPr>
          <p:cNvPicPr>
            <a:picLocks noChangeAspect="1"/>
          </p:cNvPicPr>
          <p:nvPr/>
        </p:nvPicPr>
        <p:blipFill>
          <a:blip r:embed="rId3"/>
          <a:stretch>
            <a:fillRect/>
          </a:stretch>
        </p:blipFill>
        <p:spPr>
          <a:xfrm>
            <a:off x="5828271" y="4154861"/>
            <a:ext cx="4724054" cy="2650306"/>
          </a:xfrm>
          <a:prstGeom prst="rect">
            <a:avLst/>
          </a:prstGeom>
        </p:spPr>
      </p:pic>
      <p:pic>
        <p:nvPicPr>
          <p:cNvPr id="15" name="Picture 14" descr="A picture containing text&#10;&#10;Description automatically generated">
            <a:extLst>
              <a:ext uri="{FF2B5EF4-FFF2-40B4-BE49-F238E27FC236}">
                <a16:creationId xmlns:a16="http://schemas.microsoft.com/office/drawing/2014/main" id="{3E917B4C-478D-4EAF-87DC-288C552F4098}"/>
              </a:ext>
            </a:extLst>
          </p:cNvPr>
          <p:cNvPicPr>
            <a:picLocks noChangeAspect="1"/>
          </p:cNvPicPr>
          <p:nvPr/>
        </p:nvPicPr>
        <p:blipFill>
          <a:blip r:embed="rId4"/>
          <a:stretch>
            <a:fillRect/>
          </a:stretch>
        </p:blipFill>
        <p:spPr>
          <a:xfrm>
            <a:off x="5665821" y="1099002"/>
            <a:ext cx="2524477" cy="1857634"/>
          </a:xfrm>
          <a:prstGeom prst="rect">
            <a:avLst/>
          </a:prstGeom>
        </p:spPr>
      </p:pic>
      <p:sp>
        <p:nvSpPr>
          <p:cNvPr id="20" name="TextBox 19">
            <a:extLst>
              <a:ext uri="{FF2B5EF4-FFF2-40B4-BE49-F238E27FC236}">
                <a16:creationId xmlns:a16="http://schemas.microsoft.com/office/drawing/2014/main" id="{D22EE035-EE79-45E6-830D-7A99EEA6FD8F}"/>
              </a:ext>
            </a:extLst>
          </p:cNvPr>
          <p:cNvSpPr txBox="1"/>
          <p:nvPr/>
        </p:nvSpPr>
        <p:spPr>
          <a:xfrm>
            <a:off x="517236" y="1823161"/>
            <a:ext cx="4516582" cy="1200329"/>
          </a:xfrm>
          <a:prstGeom prst="rect">
            <a:avLst/>
          </a:prstGeom>
          <a:noFill/>
        </p:spPr>
        <p:txBody>
          <a:bodyPr wrap="square" rtlCol="0">
            <a:spAutoFit/>
          </a:bodyPr>
          <a:lstStyle/>
          <a:p>
            <a:r>
              <a:rPr lang="en-US" dirty="0">
                <a:solidFill>
                  <a:schemeClr val="bg1"/>
                </a:solidFill>
              </a:rPr>
              <a:t>Controllers are files that are very important as the project would have not worked without them as the are the ones coordinating the project on what it should do.</a:t>
            </a:r>
          </a:p>
        </p:txBody>
      </p:sp>
    </p:spTree>
    <p:extLst>
      <p:ext uri="{BB962C8B-B14F-4D97-AF65-F5344CB8AC3E}">
        <p14:creationId xmlns:p14="http://schemas.microsoft.com/office/powerpoint/2010/main" val="1507751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B712D909-77E7-4905-A06E-C40D3936E62F}"/>
              </a:ext>
            </a:extLst>
          </p:cNvPr>
          <p:cNvPicPr>
            <a:picLocks noChangeAspect="1"/>
          </p:cNvPicPr>
          <p:nvPr/>
        </p:nvPicPr>
        <p:blipFill>
          <a:blip r:embed="rId2"/>
          <a:stretch>
            <a:fillRect/>
          </a:stretch>
        </p:blipFill>
        <p:spPr>
          <a:xfrm>
            <a:off x="6400191" y="1333951"/>
            <a:ext cx="5220309" cy="4190098"/>
          </a:xfrm>
          <a:prstGeom prst="rect">
            <a:avLst/>
          </a:prstGeom>
          <a:noFill/>
        </p:spPr>
      </p:pic>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599167" y="1099002"/>
            <a:ext cx="4226024" cy="573989"/>
          </a:xfrm>
        </p:spPr>
        <p:txBody>
          <a:bodyPr anchor="ctr">
            <a:normAutofit/>
          </a:bodyPr>
          <a:lstStyle/>
          <a:p>
            <a:r>
              <a:rPr lang="en-US" dirty="0"/>
              <a:t>Admin controller</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599167" y="1812466"/>
            <a:ext cx="4226024" cy="4190097"/>
          </a:xfrm>
        </p:spPr>
        <p:txBody>
          <a:bodyPr>
            <a:normAutofit/>
          </a:bodyPr>
          <a:lstStyle/>
          <a:p>
            <a:pPr marL="0" indent="0">
              <a:lnSpc>
                <a:spcPct val="140000"/>
              </a:lnSpc>
              <a:buNone/>
            </a:pPr>
            <a:r>
              <a:rPr lang="en-US" b="1" u="sng" dirty="0"/>
              <a:t>Admin Controller</a:t>
            </a:r>
            <a:r>
              <a:rPr lang="en-US" dirty="0"/>
              <a:t>:- Is the one that allows the admin to have full control over the website features such as adding, editing, deleting a user, adding , editing , deleting an Auction.</a:t>
            </a:r>
          </a:p>
          <a:p>
            <a:pPr marL="0" indent="0">
              <a:lnSpc>
                <a:spcPct val="140000"/>
              </a:lnSpc>
              <a:buNone/>
            </a:pPr>
            <a:r>
              <a:rPr lang="en-US" dirty="0"/>
              <a:t>Getting notification when an auction has started or ended and when a user has registered.</a:t>
            </a:r>
          </a:p>
          <a:p>
            <a:pPr marL="0" indent="0">
              <a:lnSpc>
                <a:spcPct val="140000"/>
              </a:lnSpc>
              <a:buNone/>
            </a:pPr>
            <a:r>
              <a:rPr lang="en-US" dirty="0"/>
              <a:t>Accessing the user list, and the message list of people who are trying to contact the managers of the business.</a:t>
            </a:r>
          </a:p>
          <a:p>
            <a:pPr marL="0" indent="0">
              <a:lnSpc>
                <a:spcPct val="140000"/>
              </a:lnSpc>
              <a:buNone/>
            </a:pPr>
            <a:r>
              <a:rPr lang="en-US" sz="1200" dirty="0"/>
              <a:t>.</a:t>
            </a:r>
          </a:p>
        </p:txBody>
      </p:sp>
      <p:sp>
        <p:nvSpPr>
          <p:cNvPr id="11" name="Footer Placeholder 10">
            <a:extLst>
              <a:ext uri="{FF2B5EF4-FFF2-40B4-BE49-F238E27FC236}">
                <a16:creationId xmlns:a16="http://schemas.microsoft.com/office/drawing/2014/main" id="{27599ABA-671B-4E90-B4E8-5B2482234ACA}"/>
              </a:ext>
            </a:extLst>
          </p:cNvPr>
          <p:cNvSpPr>
            <a:spLocks noGrp="1"/>
          </p:cNvSpPr>
          <p:nvPr>
            <p:ph type="ftr" sz="quarter" idx="17"/>
          </p:nvPr>
        </p:nvSpPr>
        <p:spPr>
          <a:xfrm>
            <a:off x="595884" y="6468303"/>
            <a:ext cx="4114800" cy="365125"/>
          </a:xfrm>
        </p:spPr>
        <p:txBody>
          <a:bodyPr anchor="ctr">
            <a:normAutofit/>
          </a:bodyPr>
          <a:lstStyle/>
          <a:p>
            <a:pPr>
              <a:spcAft>
                <a:spcPts val="600"/>
              </a:spcAft>
            </a:pPr>
            <a:r>
              <a:rPr lang="en-US"/>
              <a:t>Add a Footer</a:t>
            </a:r>
          </a:p>
        </p:txBody>
      </p:sp>
      <p:sp>
        <p:nvSpPr>
          <p:cNvPr id="12" name="Slide Number Placeholder 11">
            <a:extLst>
              <a:ext uri="{FF2B5EF4-FFF2-40B4-BE49-F238E27FC236}">
                <a16:creationId xmlns:a16="http://schemas.microsoft.com/office/drawing/2014/main" id="{A40D7403-0D24-42D0-9DE5-23601D8FBC17}"/>
              </a:ext>
            </a:extLst>
          </p:cNvPr>
          <p:cNvSpPr>
            <a:spLocks noGrp="1"/>
          </p:cNvSpPr>
          <p:nvPr>
            <p:ph type="sldNum" sz="quarter" idx="18"/>
          </p:nvPr>
        </p:nvSpPr>
        <p:spPr>
          <a:xfrm>
            <a:off x="11549269" y="6405746"/>
            <a:ext cx="642731" cy="407804"/>
          </a:xfrm>
        </p:spPr>
        <p:txBody>
          <a:bodyPr anchor="ctr">
            <a:normAutofit/>
          </a:bodyPr>
          <a:lstStyle/>
          <a:p>
            <a:pPr>
              <a:spcAft>
                <a:spcPts val="600"/>
              </a:spcAft>
            </a:pPr>
            <a:fld id="{8C2E478F-E849-4A8C-AF1F-CBCC78A7CBFA}" type="slidenum">
              <a:rPr lang="en-US" smtClean="0"/>
              <a:pPr>
                <a:spcAft>
                  <a:spcPts val="600"/>
                </a:spcAft>
              </a:pPr>
              <a:t>6</a:t>
            </a:fld>
            <a:endParaRPr lang="en-US"/>
          </a:p>
        </p:txBody>
      </p:sp>
    </p:spTree>
    <p:extLst>
      <p:ext uri="{BB962C8B-B14F-4D97-AF65-F5344CB8AC3E}">
        <p14:creationId xmlns:p14="http://schemas.microsoft.com/office/powerpoint/2010/main" val="276322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a:extLst>
              <a:ext uri="{FF2B5EF4-FFF2-40B4-BE49-F238E27FC236}">
                <a16:creationId xmlns:a16="http://schemas.microsoft.com/office/drawing/2014/main" id="{0DF8AD60-B77F-437C-A9DB-19A0B348D173}"/>
              </a:ext>
            </a:extLst>
          </p:cNvPr>
          <p:cNvPicPr>
            <a:picLocks noChangeAspect="1"/>
          </p:cNvPicPr>
          <p:nvPr/>
        </p:nvPicPr>
        <p:blipFill>
          <a:blip r:embed="rId2"/>
          <a:stretch>
            <a:fillRect/>
          </a:stretch>
        </p:blipFill>
        <p:spPr>
          <a:xfrm>
            <a:off x="1" y="1299347"/>
            <a:ext cx="7249885" cy="4259306"/>
          </a:xfrm>
          <a:prstGeom prst="rect">
            <a:avLst/>
          </a:prstGeom>
          <a:noFill/>
        </p:spPr>
      </p:pic>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5510539" y="916440"/>
            <a:ext cx="6117771" cy="573989"/>
          </a:xfrm>
        </p:spPr>
        <p:txBody>
          <a:bodyPr anchor="ctr">
            <a:normAutofit/>
          </a:bodyPr>
          <a:lstStyle/>
          <a:p>
            <a:r>
              <a:rPr lang="en-US" dirty="0"/>
              <a:t>Auction controller</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5510539" y="1962673"/>
            <a:ext cx="6117771" cy="3676128"/>
          </a:xfrm>
        </p:spPr>
        <p:txBody>
          <a:bodyPr anchor="ctr">
            <a:normAutofit/>
          </a:bodyPr>
          <a:lstStyle/>
          <a:p>
            <a:pPr marL="0" indent="0">
              <a:buNone/>
            </a:pPr>
            <a:r>
              <a:rPr lang="en-US" b="1" u="sng" dirty="0"/>
              <a:t>Auction Controller</a:t>
            </a:r>
            <a:r>
              <a:rPr lang="en-US" dirty="0"/>
              <a:t>:- Is the one that allows the user to see the lists of auctions available and also their details, additionally if the visitor is registered, he/she can bid on the auctions. </a:t>
            </a:r>
          </a:p>
          <a:p>
            <a:pPr marL="0" indent="0">
              <a:buNone/>
            </a:pPr>
            <a:endParaRPr lang="en-US" dirty="0"/>
          </a:p>
        </p:txBody>
      </p:sp>
      <p:sp>
        <p:nvSpPr>
          <p:cNvPr id="11" name="Footer Placeholder 10">
            <a:extLst>
              <a:ext uri="{FF2B5EF4-FFF2-40B4-BE49-F238E27FC236}">
                <a16:creationId xmlns:a16="http://schemas.microsoft.com/office/drawing/2014/main" id="{27599ABA-671B-4E90-B4E8-5B2482234ACA}"/>
              </a:ext>
            </a:extLst>
          </p:cNvPr>
          <p:cNvSpPr>
            <a:spLocks noGrp="1"/>
          </p:cNvSpPr>
          <p:nvPr>
            <p:ph type="ftr" sz="quarter" idx="16"/>
          </p:nvPr>
        </p:nvSpPr>
        <p:spPr>
          <a:xfrm>
            <a:off x="595884" y="6468303"/>
            <a:ext cx="4114800" cy="365125"/>
          </a:xfrm>
        </p:spPr>
        <p:txBody>
          <a:bodyPr anchor="ctr">
            <a:normAutofit/>
          </a:bodyPr>
          <a:lstStyle/>
          <a:p>
            <a:pPr>
              <a:spcAft>
                <a:spcPts val="600"/>
              </a:spcAft>
            </a:pPr>
            <a:r>
              <a:rPr lang="en-US"/>
              <a:t>Add a Footer</a:t>
            </a:r>
          </a:p>
        </p:txBody>
      </p:sp>
      <p:sp>
        <p:nvSpPr>
          <p:cNvPr id="12" name="Slide Number Placeholder 11">
            <a:extLst>
              <a:ext uri="{FF2B5EF4-FFF2-40B4-BE49-F238E27FC236}">
                <a16:creationId xmlns:a16="http://schemas.microsoft.com/office/drawing/2014/main" id="{A40D7403-0D24-42D0-9DE5-23601D8FBC17}"/>
              </a:ext>
            </a:extLst>
          </p:cNvPr>
          <p:cNvSpPr>
            <a:spLocks noGrp="1"/>
          </p:cNvSpPr>
          <p:nvPr>
            <p:ph type="sldNum" sz="quarter" idx="17"/>
          </p:nvPr>
        </p:nvSpPr>
        <p:spPr>
          <a:xfrm>
            <a:off x="11549269" y="6405746"/>
            <a:ext cx="642731" cy="407804"/>
          </a:xfrm>
        </p:spPr>
        <p:txBody>
          <a:bodyPr anchor="ctr">
            <a:normAutofit/>
          </a:bodyPr>
          <a:lstStyle/>
          <a:p>
            <a:pPr>
              <a:spcAft>
                <a:spcPts val="600"/>
              </a:spcAft>
            </a:pPr>
            <a:fld id="{8C2E478F-E849-4A8C-AF1F-CBCC78A7CBFA}" type="slidenum">
              <a:rPr lang="en-US" smtClean="0"/>
              <a:pPr>
                <a:spcAft>
                  <a:spcPts val="600"/>
                </a:spcAft>
              </a:pPr>
              <a:t>7</a:t>
            </a:fld>
            <a:endParaRPr lang="en-US"/>
          </a:p>
        </p:txBody>
      </p:sp>
    </p:spTree>
    <p:extLst>
      <p:ext uri="{BB962C8B-B14F-4D97-AF65-F5344CB8AC3E}">
        <p14:creationId xmlns:p14="http://schemas.microsoft.com/office/powerpoint/2010/main" val="53675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DF8AD60-B77F-437C-A9DB-19A0B348D173}"/>
              </a:ext>
            </a:extLst>
          </p:cNvPr>
          <p:cNvPicPr>
            <a:picLocks noChangeAspect="1"/>
          </p:cNvPicPr>
          <p:nvPr/>
        </p:nvPicPr>
        <p:blipFill>
          <a:blip r:embed="rId2"/>
          <a:srcRect/>
          <a:stretch/>
        </p:blipFill>
        <p:spPr>
          <a:xfrm>
            <a:off x="1" y="1645298"/>
            <a:ext cx="7249885" cy="3567403"/>
          </a:xfrm>
          <a:prstGeom prst="rect">
            <a:avLst/>
          </a:prstGeom>
          <a:noFill/>
        </p:spPr>
      </p:pic>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5510539" y="916440"/>
            <a:ext cx="6117771" cy="573989"/>
          </a:xfrm>
        </p:spPr>
        <p:txBody>
          <a:bodyPr anchor="ctr">
            <a:normAutofit/>
          </a:bodyPr>
          <a:lstStyle/>
          <a:p>
            <a:r>
              <a:rPr lang="en-US" dirty="0"/>
              <a:t>views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5510539" y="1962673"/>
            <a:ext cx="6117771" cy="3676128"/>
          </a:xfrm>
        </p:spPr>
        <p:txBody>
          <a:bodyPr anchor="ctr">
            <a:normAutofit/>
          </a:bodyPr>
          <a:lstStyle/>
          <a:p>
            <a:pPr marL="0" indent="0">
              <a:buNone/>
            </a:pPr>
            <a:r>
              <a:rPr lang="en-US" dirty="0"/>
              <a:t>Views are also one of the most important part of a website as they are the parts that are responsible for attracting visitors.</a:t>
            </a:r>
          </a:p>
          <a:p>
            <a:pPr marL="0" indent="0">
              <a:buNone/>
            </a:pPr>
            <a:endParaRPr lang="en-US" dirty="0"/>
          </a:p>
          <a:p>
            <a:pPr marL="0" indent="0">
              <a:buNone/>
            </a:pPr>
            <a:r>
              <a:rPr lang="en-US" dirty="0">
                <a:solidFill>
                  <a:schemeClr val="tx1"/>
                </a:solidFill>
              </a:rPr>
              <a:t>If the views were not </a:t>
            </a:r>
            <a:r>
              <a:rPr lang="en-US" dirty="0"/>
              <a:t>pleasing to the eyes of the visitor, it can badly affect </a:t>
            </a:r>
            <a:r>
              <a:rPr lang="en-US" dirty="0">
                <a:solidFill>
                  <a:schemeClr val="tx1"/>
                </a:solidFill>
              </a:rPr>
              <a:t>the trafficking that th</a:t>
            </a:r>
            <a:r>
              <a:rPr lang="en-US" dirty="0"/>
              <a:t>e website can get.</a:t>
            </a:r>
          </a:p>
          <a:p>
            <a:pPr marL="0" indent="0">
              <a:buNone/>
            </a:pPr>
            <a:endParaRPr lang="en-US" dirty="0"/>
          </a:p>
        </p:txBody>
      </p:sp>
      <p:sp>
        <p:nvSpPr>
          <p:cNvPr id="11" name="Footer Placeholder 10">
            <a:extLst>
              <a:ext uri="{FF2B5EF4-FFF2-40B4-BE49-F238E27FC236}">
                <a16:creationId xmlns:a16="http://schemas.microsoft.com/office/drawing/2014/main" id="{27599ABA-671B-4E90-B4E8-5B2482234ACA}"/>
              </a:ext>
            </a:extLst>
          </p:cNvPr>
          <p:cNvSpPr>
            <a:spLocks noGrp="1"/>
          </p:cNvSpPr>
          <p:nvPr>
            <p:ph type="ftr" sz="quarter" idx="16"/>
          </p:nvPr>
        </p:nvSpPr>
        <p:spPr>
          <a:xfrm>
            <a:off x="595884" y="6468303"/>
            <a:ext cx="4114800" cy="365125"/>
          </a:xfrm>
        </p:spPr>
        <p:txBody>
          <a:bodyPr anchor="ctr">
            <a:normAutofit/>
          </a:bodyPr>
          <a:lstStyle/>
          <a:p>
            <a:pPr>
              <a:spcAft>
                <a:spcPts val="600"/>
              </a:spcAft>
            </a:pPr>
            <a:r>
              <a:rPr lang="en-US"/>
              <a:t>Add a Footer</a:t>
            </a:r>
          </a:p>
        </p:txBody>
      </p:sp>
      <p:sp>
        <p:nvSpPr>
          <p:cNvPr id="12" name="Slide Number Placeholder 11">
            <a:extLst>
              <a:ext uri="{FF2B5EF4-FFF2-40B4-BE49-F238E27FC236}">
                <a16:creationId xmlns:a16="http://schemas.microsoft.com/office/drawing/2014/main" id="{A40D7403-0D24-42D0-9DE5-23601D8FBC17}"/>
              </a:ext>
            </a:extLst>
          </p:cNvPr>
          <p:cNvSpPr>
            <a:spLocks noGrp="1"/>
          </p:cNvSpPr>
          <p:nvPr>
            <p:ph type="sldNum" sz="quarter" idx="17"/>
          </p:nvPr>
        </p:nvSpPr>
        <p:spPr>
          <a:xfrm>
            <a:off x="11549269" y="6405746"/>
            <a:ext cx="642731" cy="407804"/>
          </a:xfrm>
        </p:spPr>
        <p:txBody>
          <a:bodyPr anchor="ctr">
            <a:normAutofit/>
          </a:bodyPr>
          <a:lstStyle/>
          <a:p>
            <a:pPr>
              <a:spcAft>
                <a:spcPts val="600"/>
              </a:spcAft>
            </a:pPr>
            <a:fld id="{8C2E478F-E849-4A8C-AF1F-CBCC78A7CBFA}" type="slidenum">
              <a:rPr lang="en-US" smtClean="0"/>
              <a:pPr>
                <a:spcAft>
                  <a:spcPts val="600"/>
                </a:spcAft>
              </a:pPr>
              <a:t>8</a:t>
            </a:fld>
            <a:endParaRPr lang="en-US"/>
          </a:p>
        </p:txBody>
      </p:sp>
    </p:spTree>
    <p:extLst>
      <p:ext uri="{BB962C8B-B14F-4D97-AF65-F5344CB8AC3E}">
        <p14:creationId xmlns:p14="http://schemas.microsoft.com/office/powerpoint/2010/main" val="3421301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097D2725-75F4-45AA-950F-2F67BBF8F754}"/>
              </a:ext>
            </a:extLst>
          </p:cNvPr>
          <p:cNvSpPr>
            <a:spLocks noGrp="1"/>
          </p:cNvSpPr>
          <p:nvPr>
            <p:ph type="title"/>
          </p:nvPr>
        </p:nvSpPr>
        <p:spPr>
          <a:xfrm>
            <a:off x="595884" y="0"/>
            <a:ext cx="11000232" cy="1188720"/>
          </a:xfrm>
        </p:spPr>
        <p:txBody>
          <a:bodyPr/>
          <a:lstStyle/>
          <a:p>
            <a:r>
              <a:rPr lang="en-US" dirty="0"/>
              <a:t>Title:</a:t>
            </a:r>
          </a:p>
        </p:txBody>
      </p:sp>
      <p:pic>
        <p:nvPicPr>
          <p:cNvPr id="5" name="Picture Placeholder 4">
            <a:extLst>
              <a:ext uri="{FF2B5EF4-FFF2-40B4-BE49-F238E27FC236}">
                <a16:creationId xmlns:a16="http://schemas.microsoft.com/office/drawing/2014/main" id="{A0DC386B-E165-424D-B694-E2C45FFA4071}"/>
              </a:ext>
            </a:extLst>
          </p:cNvPr>
          <p:cNvPicPr>
            <a:picLocks noGrp="1" noChangeAspect="1"/>
          </p:cNvPicPr>
          <p:nvPr>
            <p:ph type="pic" sz="quarter" idx="10"/>
          </p:nvPr>
        </p:nvPicPr>
        <p:blipFill>
          <a:blip r:embed="rId3"/>
          <a:srcRect/>
          <a:stretch/>
        </p:blipFill>
        <p:spPr>
          <a:xfrm>
            <a:off x="0" y="-12359"/>
            <a:ext cx="12192000" cy="6825909"/>
          </a:xfrm>
        </p:spPr>
      </p:pic>
      <p:sp>
        <p:nvSpPr>
          <p:cNvPr id="11" name="Rectangle 10">
            <a:extLst>
              <a:ext uri="{FF2B5EF4-FFF2-40B4-BE49-F238E27FC236}">
                <a16:creationId xmlns:a16="http://schemas.microsoft.com/office/drawing/2014/main" id="{618826A1-4E90-405A-AE28-5500B0A362E3}"/>
              </a:ext>
              <a:ext uri="{C183D7F6-B498-43B3-948B-1728B52AA6E4}">
                <adec:decorative xmlns:adec="http://schemas.microsoft.com/office/drawing/2017/decorative" val="1"/>
              </a:ext>
            </a:extLst>
          </p:cNvPr>
          <p:cNvSpPr/>
          <p:nvPr/>
        </p:nvSpPr>
        <p:spPr>
          <a:xfrm flipH="1">
            <a:off x="6568221" y="4076700"/>
            <a:ext cx="5386926" cy="2131595"/>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783A1B7-34FF-4F2F-A68D-A3D22C770FCB}"/>
              </a:ext>
              <a:ext uri="{C183D7F6-B498-43B3-948B-1728B52AA6E4}">
                <adec:decorative xmlns:adec="http://schemas.microsoft.com/office/drawing/2017/decorative" val="1"/>
              </a:ext>
            </a:extLst>
          </p:cNvPr>
          <p:cNvSpPr/>
          <p:nvPr/>
        </p:nvSpPr>
        <p:spPr>
          <a:xfrm flipH="1">
            <a:off x="791413" y="502215"/>
            <a:ext cx="10638585" cy="5706080"/>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6834487" y="4223911"/>
            <a:ext cx="5357513" cy="2634089"/>
          </a:xfrm>
          <a:prstGeom prst="rect">
            <a:avLst/>
          </a:prstGeom>
          <a:solidFill>
            <a:srgbClr val="2F334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6D4BFC2-69CA-4ED6-89E7-A9ADB571E7A4}"/>
              </a:ext>
            </a:extLst>
          </p:cNvPr>
          <p:cNvSpPr/>
          <p:nvPr/>
        </p:nvSpPr>
        <p:spPr>
          <a:xfrm>
            <a:off x="7050026" y="4485342"/>
            <a:ext cx="4423315" cy="17383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nSpc>
                <a:spcPct val="80000"/>
              </a:lnSpc>
              <a:defRPr sz="10000">
                <a:solidFill>
                  <a:srgbClr val="3A3B39"/>
                </a:solidFill>
                <a:latin typeface="Bebas"/>
                <a:ea typeface="Bebas"/>
                <a:cs typeface="Bebas"/>
                <a:sym typeface="Bebas"/>
              </a:defRPr>
            </a:pPr>
            <a:r>
              <a:rPr lang="en-US" sz="3200" b="1" dirty="0">
                <a:solidFill>
                  <a:schemeClr val="bg1"/>
                </a:solidFill>
                <a:latin typeface="+mj-lt"/>
                <a:cs typeface="Gill Sans" panose="020B0502020104020203" pitchFamily="34" charset="-79"/>
              </a:rPr>
              <a:t>	Login Page</a:t>
            </a:r>
          </a:p>
        </p:txBody>
      </p:sp>
      <p:sp>
        <p:nvSpPr>
          <p:cNvPr id="2" name="Footer Placeholder 1">
            <a:extLst>
              <a:ext uri="{FF2B5EF4-FFF2-40B4-BE49-F238E27FC236}">
                <a16:creationId xmlns:a16="http://schemas.microsoft.com/office/drawing/2014/main" id="{3D8BBA11-131E-446B-BC9B-D0A09B1AF059}"/>
              </a:ext>
            </a:extLst>
          </p:cNvPr>
          <p:cNvSpPr>
            <a:spLocks noGrp="1"/>
          </p:cNvSpPr>
          <p:nvPr>
            <p:ph type="ftr" sz="quarter" idx="11"/>
          </p:nvPr>
        </p:nvSpPr>
        <p:spPr/>
        <p:txBody>
          <a:bodyPr/>
          <a:lstStyle/>
          <a:p>
            <a:r>
              <a:rPr lang="en-US" dirty="0"/>
              <a:t>Add a Footer</a:t>
            </a:r>
          </a:p>
        </p:txBody>
      </p:sp>
      <p:sp>
        <p:nvSpPr>
          <p:cNvPr id="9" name="Rectangle: Single Corner Snipped 8" descr="Footer accent box">
            <a:extLst>
              <a:ext uri="{FF2B5EF4-FFF2-40B4-BE49-F238E27FC236}">
                <a16:creationId xmlns:a16="http://schemas.microsoft.com/office/drawing/2014/main" id="{DF712259-BEF9-4B45-8D68-5F74C49207DE}"/>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206B3DE3-5308-4ADE-BC26-29765480D1E1}"/>
              </a:ext>
            </a:extLst>
          </p:cNvPr>
          <p:cNvSpPr>
            <a:spLocks noGrp="1"/>
          </p:cNvSpPr>
          <p:nvPr>
            <p:ph type="sldNum" sz="quarter" idx="12"/>
          </p:nvPr>
        </p:nvSpPr>
        <p:spPr/>
        <p:txBody>
          <a:bodyPr/>
          <a:lstStyle/>
          <a:p>
            <a:fld id="{8C2E478F-E849-4A8C-AF1F-CBCC78A7CBFA}" type="slidenum">
              <a:rPr lang="en-US" smtClean="0"/>
              <a:pPr/>
              <a:t>9</a:t>
            </a:fld>
            <a:endParaRPr lang="en-US" dirty="0"/>
          </a:p>
        </p:txBody>
      </p:sp>
    </p:spTree>
    <p:extLst>
      <p:ext uri="{BB962C8B-B14F-4D97-AF65-F5344CB8AC3E}">
        <p14:creationId xmlns:p14="http://schemas.microsoft.com/office/powerpoint/2010/main" val="1389222877"/>
      </p:ext>
    </p:extLst>
  </p:cSld>
  <p:clrMapOvr>
    <a:masterClrMapping/>
  </p:clrMapOvr>
</p:sld>
</file>

<file path=ppt/theme/theme1.xml><?xml version="1.0" encoding="utf-8"?>
<a:theme xmlns:a="http://schemas.openxmlformats.org/drawingml/2006/main" name="Office Theme">
  <a:themeElements>
    <a:clrScheme name="Custom 8">
      <a:dk1>
        <a:sysClr val="windowText" lastClr="000000"/>
      </a:dk1>
      <a:lt1>
        <a:sysClr val="window" lastClr="FFFFFF"/>
      </a:lt1>
      <a:dk2>
        <a:srgbClr val="44546A"/>
      </a:dk2>
      <a:lt2>
        <a:srgbClr val="E7E6E6"/>
      </a:lt2>
      <a:accent1>
        <a:srgbClr val="C0F400"/>
      </a:accent1>
      <a:accent2>
        <a:srgbClr val="05D74D"/>
      </a:accent2>
      <a:accent3>
        <a:srgbClr val="2F3342"/>
      </a:accent3>
      <a:accent4>
        <a:srgbClr val="038B30"/>
      </a:accent4>
      <a:accent5>
        <a:srgbClr val="05EE55"/>
      </a:accent5>
      <a:accent6>
        <a:srgbClr val="70AD47"/>
      </a:accent6>
      <a:hlink>
        <a:srgbClr val="05D74D"/>
      </a:hlink>
      <a:folHlink>
        <a:srgbClr val="C0F400"/>
      </a:folHlink>
    </a:clrScheme>
    <a:fontScheme name="Custom 5">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Dark modernist presentation_mlw -v2" id="{02C8D846-7DC8-4EFF-94D8-823DF779E3A7}" vid="{402D83F6-A512-43E7-B905-390BB489C07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7f9b5e87859ce6d7eedbdc6e4e4205c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5e0075ee7624d6a846e01eb6183742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A0F1FB-B1B3-48EC-BFEE-FC0094A34C28}">
  <ds:schemaRefs>
    <ds:schemaRef ds:uri="http://schemas.microsoft.com/sharepoint/v3/contenttype/forms"/>
  </ds:schemaRefs>
</ds:datastoreItem>
</file>

<file path=customXml/itemProps2.xml><?xml version="1.0" encoding="utf-8"?>
<ds:datastoreItem xmlns:ds="http://schemas.openxmlformats.org/officeDocument/2006/customXml" ds:itemID="{1B834546-CF5A-40F0-B105-33C88EC059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71340EA-4D3D-470F-B5D6-C0F62307940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Dark modernist presentation</Template>
  <TotalTime>211</TotalTime>
  <Words>645</Words>
  <Application>Microsoft Office PowerPoint</Application>
  <PresentationFormat>Widescreen</PresentationFormat>
  <Paragraphs>93</Paragraphs>
  <Slides>14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Arial</vt:lpstr>
      <vt:lpstr>Calibri</vt:lpstr>
      <vt:lpstr>Office Theme</vt:lpstr>
      <vt:lpstr>Auction Portal</vt:lpstr>
      <vt:lpstr>Overview</vt:lpstr>
      <vt:lpstr>Introduction</vt:lpstr>
      <vt:lpstr>Title</vt:lpstr>
      <vt:lpstr>Controllers</vt:lpstr>
      <vt:lpstr>Admin controller</vt:lpstr>
      <vt:lpstr>Auction controller</vt:lpstr>
      <vt:lpstr>views</vt:lpstr>
      <vt:lpstr>Title:</vt:lpstr>
      <vt:lpstr>Title:</vt:lpstr>
      <vt:lpstr>Title:</vt:lpstr>
      <vt:lpstr>Title:</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Auction Portal</dc:title>
  <dc:creator>walid hemati</dc:creator>
  <cp:lastModifiedBy>walid hemati</cp:lastModifiedBy>
  <cp:revision>1</cp:revision>
  <dcterms:created xsi:type="dcterms:W3CDTF">2021-12-19T18:18:46Z</dcterms:created>
  <dcterms:modified xsi:type="dcterms:W3CDTF">2021-12-19T21:49:51Z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